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33" r:id="rId76"/>
  </p:sldIdLst>
  <p:sldSz cx="10693400" cy="7556500"/>
  <p:notesSz cx="10693400" cy="7556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1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D3D965-1BC2-4E32-B866-F27FCEE02CEC}" v="194" dt="2024-07-09T09:04:01.27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50" autoAdjust="0"/>
  </p:normalViewPr>
  <p:slideViewPr>
    <p:cSldViewPr>
      <p:cViewPr varScale="1">
        <p:scale>
          <a:sx n="44" d="100"/>
          <a:sy n="44" d="100"/>
        </p:scale>
        <p:origin x="1704"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 Mørk" userId="9d0ce4ea-8875-4e3c-860d-0ebd5248eb51" providerId="ADAL" clId="{8DD3D965-1BC2-4E32-B866-F27FCEE02CEC}"/>
    <pc:docChg chg="undo custSel addSld delSld modSld">
      <pc:chgData name="Marte Mørk" userId="9d0ce4ea-8875-4e3c-860d-0ebd5248eb51" providerId="ADAL" clId="{8DD3D965-1BC2-4E32-B866-F27FCEE02CEC}" dt="2024-07-09T13:05:49.234" v="1706" actId="1076"/>
      <pc:docMkLst>
        <pc:docMk/>
      </pc:docMkLst>
      <pc:sldChg chg="modSp mod">
        <pc:chgData name="Marte Mørk" userId="9d0ce4ea-8875-4e3c-860d-0ebd5248eb51" providerId="ADAL" clId="{8DD3D965-1BC2-4E32-B866-F27FCEE02CEC}" dt="2024-07-09T07:01:26.605" v="98" actId="20577"/>
        <pc:sldMkLst>
          <pc:docMk/>
          <pc:sldMk cId="0" sldId="256"/>
        </pc:sldMkLst>
        <pc:spChg chg="mod">
          <ac:chgData name="Marte Mørk" userId="9d0ce4ea-8875-4e3c-860d-0ebd5248eb51" providerId="ADAL" clId="{8DD3D965-1BC2-4E32-B866-F27FCEE02CEC}" dt="2024-07-09T07:01:26.605" v="98" actId="20577"/>
          <ac:spMkLst>
            <pc:docMk/>
            <pc:sldMk cId="0" sldId="256"/>
            <ac:spMk id="3" creationId="{00000000-0000-0000-0000-000000000000}"/>
          </ac:spMkLst>
        </pc:spChg>
      </pc:sldChg>
      <pc:sldChg chg="addSp delSp modSp mod">
        <pc:chgData name="Marte Mørk" userId="9d0ce4ea-8875-4e3c-860d-0ebd5248eb51" providerId="ADAL" clId="{8DD3D965-1BC2-4E32-B866-F27FCEE02CEC}" dt="2024-07-09T07:12:50.996" v="187" actId="14100"/>
        <pc:sldMkLst>
          <pc:docMk/>
          <pc:sldMk cId="0" sldId="257"/>
        </pc:sldMkLst>
        <pc:grpChg chg="del">
          <ac:chgData name="Marte Mørk" userId="9d0ce4ea-8875-4e3c-860d-0ebd5248eb51" providerId="ADAL" clId="{8DD3D965-1BC2-4E32-B866-F27FCEE02CEC}" dt="2024-07-09T07:02:30.422" v="99" actId="478"/>
          <ac:grpSpMkLst>
            <pc:docMk/>
            <pc:sldMk cId="0" sldId="257"/>
            <ac:grpSpMk id="2" creationId="{00000000-0000-0000-0000-000000000000}"/>
          </ac:grpSpMkLst>
        </pc:grpChg>
        <pc:picChg chg="add del">
          <ac:chgData name="Marte Mørk" userId="9d0ce4ea-8875-4e3c-860d-0ebd5248eb51" providerId="ADAL" clId="{8DD3D965-1BC2-4E32-B866-F27FCEE02CEC}" dt="2024-07-09T07:12:44.511" v="184" actId="478"/>
          <ac:picMkLst>
            <pc:docMk/>
            <pc:sldMk cId="0" sldId="257"/>
            <ac:picMk id="1026" creationId="{7D2EE7F8-7A85-3092-DCF9-2F193BC63273}"/>
          </ac:picMkLst>
        </pc:picChg>
        <pc:picChg chg="add mod">
          <ac:chgData name="Marte Mørk" userId="9d0ce4ea-8875-4e3c-860d-0ebd5248eb51" providerId="ADAL" clId="{8DD3D965-1BC2-4E32-B866-F27FCEE02CEC}" dt="2024-07-09T07:12:50.996" v="187" actId="14100"/>
          <ac:picMkLst>
            <pc:docMk/>
            <pc:sldMk cId="0" sldId="257"/>
            <ac:picMk id="1028" creationId="{E641489C-E650-0709-FC56-CDBBDB963C0A}"/>
          </ac:picMkLst>
        </pc:picChg>
      </pc:sldChg>
      <pc:sldChg chg="addSp delSp modSp mod">
        <pc:chgData name="Marte Mørk" userId="9d0ce4ea-8875-4e3c-860d-0ebd5248eb51" providerId="ADAL" clId="{8DD3D965-1BC2-4E32-B866-F27FCEE02CEC}" dt="2024-07-09T12:59:27.735" v="1609"/>
        <pc:sldMkLst>
          <pc:docMk/>
          <pc:sldMk cId="0" sldId="258"/>
        </pc:sldMkLst>
        <pc:spChg chg="mod">
          <ac:chgData name="Marte Mørk" userId="9d0ce4ea-8875-4e3c-860d-0ebd5248eb51" providerId="ADAL" clId="{8DD3D965-1BC2-4E32-B866-F27FCEE02CEC}" dt="2024-07-09T12:58:14.722" v="1503" actId="20577"/>
          <ac:spMkLst>
            <pc:docMk/>
            <pc:sldMk cId="0" sldId="258"/>
            <ac:spMk id="2" creationId="{00000000-0000-0000-0000-000000000000}"/>
          </ac:spMkLst>
        </pc:spChg>
        <pc:spChg chg="mod">
          <ac:chgData name="Marte Mørk" userId="9d0ce4ea-8875-4e3c-860d-0ebd5248eb51" providerId="ADAL" clId="{8DD3D965-1BC2-4E32-B866-F27FCEE02CEC}" dt="2024-07-09T12:59:27.735" v="1609"/>
          <ac:spMkLst>
            <pc:docMk/>
            <pc:sldMk cId="0" sldId="258"/>
            <ac:spMk id="3" creationId="{00000000-0000-0000-0000-000000000000}"/>
          </ac:spMkLst>
        </pc:spChg>
        <pc:spChg chg="mod">
          <ac:chgData name="Marte Mørk" userId="9d0ce4ea-8875-4e3c-860d-0ebd5248eb51" providerId="ADAL" clId="{8DD3D965-1BC2-4E32-B866-F27FCEE02CEC}" dt="2024-07-09T07:30:19.610" v="241" actId="20577"/>
          <ac:spMkLst>
            <pc:docMk/>
            <pc:sldMk cId="0" sldId="258"/>
            <ac:spMk id="4" creationId="{00000000-0000-0000-0000-000000000000}"/>
          </ac:spMkLst>
        </pc:spChg>
        <pc:spChg chg="del">
          <ac:chgData name="Marte Mørk" userId="9d0ce4ea-8875-4e3c-860d-0ebd5248eb51" providerId="ADAL" clId="{8DD3D965-1BC2-4E32-B866-F27FCEE02CEC}" dt="2024-07-09T07:35:49.149" v="308" actId="478"/>
          <ac:spMkLst>
            <pc:docMk/>
            <pc:sldMk cId="0" sldId="258"/>
            <ac:spMk id="5" creationId="{00000000-0000-0000-0000-000000000000}"/>
          </ac:spMkLst>
        </pc:spChg>
        <pc:picChg chg="add mod">
          <ac:chgData name="Marte Mørk" userId="9d0ce4ea-8875-4e3c-860d-0ebd5248eb51" providerId="ADAL" clId="{8DD3D965-1BC2-4E32-B866-F27FCEE02CEC}" dt="2024-07-09T07:35:55.966" v="312" actId="1076"/>
          <ac:picMkLst>
            <pc:docMk/>
            <pc:sldMk cId="0" sldId="258"/>
            <ac:picMk id="17410" creationId="{F963300B-35A7-0CDD-DB77-9796BCB98EB7}"/>
          </ac:picMkLst>
        </pc:picChg>
      </pc:sldChg>
      <pc:sldChg chg="addSp delSp modSp mod">
        <pc:chgData name="Marte Mørk" userId="9d0ce4ea-8875-4e3c-860d-0ebd5248eb51" providerId="ADAL" clId="{8DD3D965-1BC2-4E32-B866-F27FCEE02CEC}" dt="2024-07-09T13:03:45.448" v="1641" actId="20577"/>
        <pc:sldMkLst>
          <pc:docMk/>
          <pc:sldMk cId="0" sldId="259"/>
        </pc:sldMkLst>
        <pc:spChg chg="mod">
          <ac:chgData name="Marte Mørk" userId="9d0ce4ea-8875-4e3c-860d-0ebd5248eb51" providerId="ADAL" clId="{8DD3D965-1BC2-4E32-B866-F27FCEE02CEC}" dt="2024-07-09T13:03:45.448" v="1641" actId="20577"/>
          <ac:spMkLst>
            <pc:docMk/>
            <pc:sldMk cId="0" sldId="259"/>
            <ac:spMk id="5" creationId="{00000000-0000-0000-0000-000000000000}"/>
          </ac:spMkLst>
        </pc:spChg>
        <pc:spChg chg="mod">
          <ac:chgData name="Marte Mørk" userId="9d0ce4ea-8875-4e3c-860d-0ebd5248eb51" providerId="ADAL" clId="{8DD3D965-1BC2-4E32-B866-F27FCEE02CEC}" dt="2024-07-09T12:59:45.678" v="1633" actId="14100"/>
          <ac:spMkLst>
            <pc:docMk/>
            <pc:sldMk cId="0" sldId="259"/>
            <ac:spMk id="6" creationId="{00000000-0000-0000-0000-000000000000}"/>
          </ac:spMkLst>
        </pc:spChg>
        <pc:spChg chg="mod">
          <ac:chgData name="Marte Mørk" userId="9d0ce4ea-8875-4e3c-860d-0ebd5248eb51" providerId="ADAL" clId="{8DD3D965-1BC2-4E32-B866-F27FCEE02CEC}" dt="2024-07-09T12:59:43.162" v="1632" actId="14100"/>
          <ac:spMkLst>
            <pc:docMk/>
            <pc:sldMk cId="0" sldId="259"/>
            <ac:spMk id="7" creationId="{00000000-0000-0000-0000-000000000000}"/>
          </ac:spMkLst>
        </pc:spChg>
        <pc:spChg chg="mod">
          <ac:chgData name="Marte Mørk" userId="9d0ce4ea-8875-4e3c-860d-0ebd5248eb51" providerId="ADAL" clId="{8DD3D965-1BC2-4E32-B866-F27FCEE02CEC}" dt="2024-07-09T12:58:25.605" v="1507" actId="20577"/>
          <ac:spMkLst>
            <pc:docMk/>
            <pc:sldMk cId="0" sldId="259"/>
            <ac:spMk id="8" creationId="{00000000-0000-0000-0000-000000000000}"/>
          </ac:spMkLst>
        </pc:spChg>
        <pc:spChg chg="mod">
          <ac:chgData name="Marte Mørk" userId="9d0ce4ea-8875-4e3c-860d-0ebd5248eb51" providerId="ADAL" clId="{8DD3D965-1BC2-4E32-B866-F27FCEE02CEC}" dt="2024-07-09T12:59:23.902" v="1608"/>
          <ac:spMkLst>
            <pc:docMk/>
            <pc:sldMk cId="0" sldId="259"/>
            <ac:spMk id="9" creationId="{00000000-0000-0000-0000-000000000000}"/>
          </ac:spMkLst>
        </pc:spChg>
        <pc:spChg chg="mod">
          <ac:chgData name="Marte Mørk" userId="9d0ce4ea-8875-4e3c-860d-0ebd5248eb51" providerId="ADAL" clId="{8DD3D965-1BC2-4E32-B866-F27FCEE02CEC}" dt="2024-07-09T07:30:34.053" v="242"/>
          <ac:spMkLst>
            <pc:docMk/>
            <pc:sldMk cId="0" sldId="259"/>
            <ac:spMk id="10" creationId="{00000000-0000-0000-0000-000000000000}"/>
          </ac:spMkLst>
        </pc:spChg>
        <pc:spChg chg="del">
          <ac:chgData name="Marte Mørk" userId="9d0ce4ea-8875-4e3c-860d-0ebd5248eb51" providerId="ADAL" clId="{8DD3D965-1BC2-4E32-B866-F27FCEE02CEC}" dt="2024-07-09T07:36:00.596" v="313" actId="478"/>
          <ac:spMkLst>
            <pc:docMk/>
            <pc:sldMk cId="0" sldId="259"/>
            <ac:spMk id="11" creationId="{00000000-0000-0000-0000-000000000000}"/>
          </ac:spMkLst>
        </pc:spChg>
        <pc:picChg chg="add mod">
          <ac:chgData name="Marte Mørk" userId="9d0ce4ea-8875-4e3c-860d-0ebd5248eb51" providerId="ADAL" clId="{8DD3D965-1BC2-4E32-B866-F27FCEE02CEC}" dt="2024-07-09T07:36:00.888" v="314"/>
          <ac:picMkLst>
            <pc:docMk/>
            <pc:sldMk cId="0" sldId="259"/>
            <ac:picMk id="12" creationId="{B611BCF3-6D6C-9655-C4EA-3412A05EE894}"/>
          </ac:picMkLst>
        </pc:picChg>
      </pc:sldChg>
      <pc:sldChg chg="addSp delSp modSp mod">
        <pc:chgData name="Marte Mørk" userId="9d0ce4ea-8875-4e3c-860d-0ebd5248eb51" providerId="ADAL" clId="{8DD3D965-1BC2-4E32-B866-F27FCEE02CEC}" dt="2024-07-09T13:03:49.646" v="1645" actId="20577"/>
        <pc:sldMkLst>
          <pc:docMk/>
          <pc:sldMk cId="0" sldId="260"/>
        </pc:sldMkLst>
        <pc:spChg chg="mod">
          <ac:chgData name="Marte Mørk" userId="9d0ce4ea-8875-4e3c-860d-0ebd5248eb51" providerId="ADAL" clId="{8DD3D965-1BC2-4E32-B866-F27FCEE02CEC}" dt="2024-07-09T13:03:49.646" v="1645" actId="20577"/>
          <ac:spMkLst>
            <pc:docMk/>
            <pc:sldMk cId="0" sldId="260"/>
            <ac:spMk id="3" creationId="{00000000-0000-0000-0000-000000000000}"/>
          </ac:spMkLst>
        </pc:spChg>
        <pc:spChg chg="mod">
          <ac:chgData name="Marte Mørk" userId="9d0ce4ea-8875-4e3c-860d-0ebd5248eb51" providerId="ADAL" clId="{8DD3D965-1BC2-4E32-B866-F27FCEE02CEC}" dt="2024-07-09T07:30:41.101" v="243"/>
          <ac:spMkLst>
            <pc:docMk/>
            <pc:sldMk cId="0" sldId="260"/>
            <ac:spMk id="4" creationId="{00000000-0000-0000-0000-000000000000}"/>
          </ac:spMkLst>
        </pc:spChg>
        <pc:spChg chg="del">
          <ac:chgData name="Marte Mørk" userId="9d0ce4ea-8875-4e3c-860d-0ebd5248eb51" providerId="ADAL" clId="{8DD3D965-1BC2-4E32-B866-F27FCEE02CEC}" dt="2024-07-09T07:36:05" v="315" actId="478"/>
          <ac:spMkLst>
            <pc:docMk/>
            <pc:sldMk cId="0" sldId="260"/>
            <ac:spMk id="5" creationId="{00000000-0000-0000-0000-000000000000}"/>
          </ac:spMkLst>
        </pc:spChg>
        <pc:spChg chg="mod">
          <ac:chgData name="Marte Mørk" userId="9d0ce4ea-8875-4e3c-860d-0ebd5248eb51" providerId="ADAL" clId="{8DD3D965-1BC2-4E32-B866-F27FCEE02CEC}" dt="2024-07-09T12:58:34.295" v="1511" actId="20577"/>
          <ac:spMkLst>
            <pc:docMk/>
            <pc:sldMk cId="0" sldId="260"/>
            <ac:spMk id="6" creationId="{00000000-0000-0000-0000-000000000000}"/>
          </ac:spMkLst>
        </pc:spChg>
        <pc:spChg chg="mod">
          <ac:chgData name="Marte Mørk" userId="9d0ce4ea-8875-4e3c-860d-0ebd5248eb51" providerId="ADAL" clId="{8DD3D965-1BC2-4E32-B866-F27FCEE02CEC}" dt="2024-07-09T12:59:17.840" v="1607" actId="20577"/>
          <ac:spMkLst>
            <pc:docMk/>
            <pc:sldMk cId="0" sldId="260"/>
            <ac:spMk id="7" creationId="{00000000-0000-0000-0000-000000000000}"/>
          </ac:spMkLst>
        </pc:spChg>
        <pc:picChg chg="add mod">
          <ac:chgData name="Marte Mørk" userId="9d0ce4ea-8875-4e3c-860d-0ebd5248eb51" providerId="ADAL" clId="{8DD3D965-1BC2-4E32-B866-F27FCEE02CEC}" dt="2024-07-09T07:36:05.293" v="316"/>
          <ac:picMkLst>
            <pc:docMk/>
            <pc:sldMk cId="0" sldId="260"/>
            <ac:picMk id="8" creationId="{95D77B1D-457E-F43D-6A64-A63B46162B4F}"/>
          </ac:picMkLst>
        </pc:picChg>
      </pc:sldChg>
      <pc:sldChg chg="addSp delSp modSp mod">
        <pc:chgData name="Marte Mørk" userId="9d0ce4ea-8875-4e3c-860d-0ebd5248eb51" providerId="ADAL" clId="{8DD3D965-1BC2-4E32-B866-F27FCEE02CEC}" dt="2024-07-09T07:12:24.717" v="183" actId="1076"/>
        <pc:sldMkLst>
          <pc:docMk/>
          <pc:sldMk cId="0" sldId="261"/>
        </pc:sldMkLst>
        <pc:grpChg chg="del">
          <ac:chgData name="Marte Mørk" userId="9d0ce4ea-8875-4e3c-860d-0ebd5248eb51" providerId="ADAL" clId="{8DD3D965-1BC2-4E32-B866-F27FCEE02CEC}" dt="2024-07-09T07:02:58.820" v="103" actId="478"/>
          <ac:grpSpMkLst>
            <pc:docMk/>
            <pc:sldMk cId="0" sldId="261"/>
            <ac:grpSpMk id="2" creationId="{00000000-0000-0000-0000-000000000000}"/>
          </ac:grpSpMkLst>
        </pc:grpChg>
        <pc:picChg chg="add del">
          <ac:chgData name="Marte Mørk" userId="9d0ce4ea-8875-4e3c-860d-0ebd5248eb51" providerId="ADAL" clId="{8DD3D965-1BC2-4E32-B866-F27FCEE02CEC}" dt="2024-07-09T07:02:57.279" v="102" actId="478"/>
          <ac:picMkLst>
            <pc:docMk/>
            <pc:sldMk cId="0" sldId="261"/>
            <ac:picMk id="2050" creationId="{5E29A2B5-A880-41DB-CEE4-ADE2373361B3}"/>
          </ac:picMkLst>
        </pc:picChg>
        <pc:picChg chg="add del mod">
          <ac:chgData name="Marte Mørk" userId="9d0ce4ea-8875-4e3c-860d-0ebd5248eb51" providerId="ADAL" clId="{8DD3D965-1BC2-4E32-B866-F27FCEE02CEC}" dt="2024-07-09T07:03:07.337" v="107" actId="478"/>
          <ac:picMkLst>
            <pc:docMk/>
            <pc:sldMk cId="0" sldId="261"/>
            <ac:picMk id="2052" creationId="{6E4DC7FA-E5A2-6934-53C8-CE7EB1B2EF15}"/>
          </ac:picMkLst>
        </pc:picChg>
        <pc:picChg chg="add mod">
          <ac:chgData name="Marte Mørk" userId="9d0ce4ea-8875-4e3c-860d-0ebd5248eb51" providerId="ADAL" clId="{8DD3D965-1BC2-4E32-B866-F27FCEE02CEC}" dt="2024-07-09T07:12:24.717" v="183" actId="1076"/>
          <ac:picMkLst>
            <pc:docMk/>
            <pc:sldMk cId="0" sldId="261"/>
            <ac:picMk id="2054" creationId="{E82C75C4-9EB9-428B-3408-799B9FFDAC4C}"/>
          </ac:picMkLst>
        </pc:picChg>
      </pc:sldChg>
      <pc:sldChg chg="addSp delSp modSp mod">
        <pc:chgData name="Marte Mørk" userId="9d0ce4ea-8875-4e3c-860d-0ebd5248eb51" providerId="ADAL" clId="{8DD3D965-1BC2-4E32-B866-F27FCEE02CEC}" dt="2024-07-09T12:57:14.317" v="1486" actId="113"/>
        <pc:sldMkLst>
          <pc:docMk/>
          <pc:sldMk cId="0" sldId="262"/>
        </pc:sldMkLst>
        <pc:spChg chg="mod">
          <ac:chgData name="Marte Mørk" userId="9d0ce4ea-8875-4e3c-860d-0ebd5248eb51" providerId="ADAL" clId="{8DD3D965-1BC2-4E32-B866-F27FCEE02CEC}" dt="2024-07-09T07:30:47.561" v="244"/>
          <ac:spMkLst>
            <pc:docMk/>
            <pc:sldMk cId="0" sldId="262"/>
            <ac:spMk id="2" creationId="{00000000-0000-0000-0000-000000000000}"/>
          </ac:spMkLst>
        </pc:spChg>
        <pc:spChg chg="mod">
          <ac:chgData name="Marte Mørk" userId="9d0ce4ea-8875-4e3c-860d-0ebd5248eb51" providerId="ADAL" clId="{8DD3D965-1BC2-4E32-B866-F27FCEE02CEC}" dt="2024-07-09T12:56:37.048" v="1470" actId="20577"/>
          <ac:spMkLst>
            <pc:docMk/>
            <pc:sldMk cId="0" sldId="262"/>
            <ac:spMk id="3" creationId="{00000000-0000-0000-0000-000000000000}"/>
          </ac:spMkLst>
        </pc:spChg>
        <pc:spChg chg="mod">
          <ac:chgData name="Marte Mørk" userId="9d0ce4ea-8875-4e3c-860d-0ebd5248eb51" providerId="ADAL" clId="{8DD3D965-1BC2-4E32-B866-F27FCEE02CEC}" dt="2024-07-09T12:57:14.317" v="1486" actId="113"/>
          <ac:spMkLst>
            <pc:docMk/>
            <pc:sldMk cId="0" sldId="262"/>
            <ac:spMk id="4" creationId="{00000000-0000-0000-0000-000000000000}"/>
          </ac:spMkLst>
        </pc:spChg>
        <pc:spChg chg="del">
          <ac:chgData name="Marte Mørk" userId="9d0ce4ea-8875-4e3c-860d-0ebd5248eb51" providerId="ADAL" clId="{8DD3D965-1BC2-4E32-B866-F27FCEE02CEC}" dt="2024-07-09T07:36:21.182" v="317" actId="478"/>
          <ac:spMkLst>
            <pc:docMk/>
            <pc:sldMk cId="0" sldId="262"/>
            <ac:spMk id="5" creationId="{00000000-0000-0000-0000-000000000000}"/>
          </ac:spMkLst>
        </pc:spChg>
        <pc:picChg chg="add mod">
          <ac:chgData name="Marte Mørk" userId="9d0ce4ea-8875-4e3c-860d-0ebd5248eb51" providerId="ADAL" clId="{8DD3D965-1BC2-4E32-B866-F27FCEE02CEC}" dt="2024-07-09T07:36:38.305" v="322" actId="14100"/>
          <ac:picMkLst>
            <pc:docMk/>
            <pc:sldMk cId="0" sldId="262"/>
            <ac:picMk id="18434" creationId="{937AA71F-8996-6158-7543-F227D40B0A91}"/>
          </ac:picMkLst>
        </pc:picChg>
      </pc:sldChg>
      <pc:sldChg chg="addSp delSp modSp mod">
        <pc:chgData name="Marte Mørk" userId="9d0ce4ea-8875-4e3c-860d-0ebd5248eb51" providerId="ADAL" clId="{8DD3D965-1BC2-4E32-B866-F27FCEE02CEC}" dt="2024-07-09T12:57:22.851" v="1490" actId="113"/>
        <pc:sldMkLst>
          <pc:docMk/>
          <pc:sldMk cId="0" sldId="263"/>
        </pc:sldMkLst>
        <pc:spChg chg="mod">
          <ac:chgData name="Marte Mørk" userId="9d0ce4ea-8875-4e3c-860d-0ebd5248eb51" providerId="ADAL" clId="{8DD3D965-1BC2-4E32-B866-F27FCEE02CEC}" dt="2024-07-09T07:30:52.759" v="245"/>
          <ac:spMkLst>
            <pc:docMk/>
            <pc:sldMk cId="0" sldId="263"/>
            <ac:spMk id="2" creationId="{00000000-0000-0000-0000-000000000000}"/>
          </ac:spMkLst>
        </pc:spChg>
        <pc:spChg chg="mod">
          <ac:chgData name="Marte Mørk" userId="9d0ce4ea-8875-4e3c-860d-0ebd5248eb51" providerId="ADAL" clId="{8DD3D965-1BC2-4E32-B866-F27FCEE02CEC}" dt="2024-07-09T12:56:45.687" v="1480" actId="20577"/>
          <ac:spMkLst>
            <pc:docMk/>
            <pc:sldMk cId="0" sldId="263"/>
            <ac:spMk id="6" creationId="{00000000-0000-0000-0000-000000000000}"/>
          </ac:spMkLst>
        </pc:spChg>
        <pc:spChg chg="mod">
          <ac:chgData name="Marte Mørk" userId="9d0ce4ea-8875-4e3c-860d-0ebd5248eb51" providerId="ADAL" clId="{8DD3D965-1BC2-4E32-B866-F27FCEE02CEC}" dt="2024-07-09T12:56:49.417" v="1482" actId="20577"/>
          <ac:spMkLst>
            <pc:docMk/>
            <pc:sldMk cId="0" sldId="263"/>
            <ac:spMk id="7" creationId="{00000000-0000-0000-0000-000000000000}"/>
          </ac:spMkLst>
        </pc:spChg>
        <pc:spChg chg="mod">
          <ac:chgData name="Marte Mørk" userId="9d0ce4ea-8875-4e3c-860d-0ebd5248eb51" providerId="ADAL" clId="{8DD3D965-1BC2-4E32-B866-F27FCEE02CEC}" dt="2024-07-09T12:56:33.146" v="1469" actId="20577"/>
          <ac:spMkLst>
            <pc:docMk/>
            <pc:sldMk cId="0" sldId="263"/>
            <ac:spMk id="9" creationId="{00000000-0000-0000-0000-000000000000}"/>
          </ac:spMkLst>
        </pc:spChg>
        <pc:spChg chg="del">
          <ac:chgData name="Marte Mørk" userId="9d0ce4ea-8875-4e3c-860d-0ebd5248eb51" providerId="ADAL" clId="{8DD3D965-1BC2-4E32-B866-F27FCEE02CEC}" dt="2024-07-09T07:36:43.924" v="323" actId="478"/>
          <ac:spMkLst>
            <pc:docMk/>
            <pc:sldMk cId="0" sldId="263"/>
            <ac:spMk id="10" creationId="{00000000-0000-0000-0000-000000000000}"/>
          </ac:spMkLst>
        </pc:spChg>
        <pc:spChg chg="mod">
          <ac:chgData name="Marte Mørk" userId="9d0ce4ea-8875-4e3c-860d-0ebd5248eb51" providerId="ADAL" clId="{8DD3D965-1BC2-4E32-B866-F27FCEE02CEC}" dt="2024-07-09T12:57:22.851" v="1490" actId="113"/>
          <ac:spMkLst>
            <pc:docMk/>
            <pc:sldMk cId="0" sldId="263"/>
            <ac:spMk id="11" creationId="{00000000-0000-0000-0000-000000000000}"/>
          </ac:spMkLst>
        </pc:spChg>
        <pc:picChg chg="add mod">
          <ac:chgData name="Marte Mørk" userId="9d0ce4ea-8875-4e3c-860d-0ebd5248eb51" providerId="ADAL" clId="{8DD3D965-1BC2-4E32-B866-F27FCEE02CEC}" dt="2024-07-09T07:36:44.159" v="324"/>
          <ac:picMkLst>
            <pc:docMk/>
            <pc:sldMk cId="0" sldId="263"/>
            <ac:picMk id="12" creationId="{588C08FF-3834-E090-64CA-52C9851E8626}"/>
          </ac:picMkLst>
        </pc:picChg>
      </pc:sldChg>
      <pc:sldChg chg="addSp delSp modSp mod">
        <pc:chgData name="Marte Mørk" userId="9d0ce4ea-8875-4e3c-860d-0ebd5248eb51" providerId="ADAL" clId="{8DD3D965-1BC2-4E32-B866-F27FCEE02CEC}" dt="2024-07-09T12:57:30.025" v="1494" actId="113"/>
        <pc:sldMkLst>
          <pc:docMk/>
          <pc:sldMk cId="0" sldId="264"/>
        </pc:sldMkLst>
        <pc:spChg chg="mod">
          <ac:chgData name="Marte Mørk" userId="9d0ce4ea-8875-4e3c-860d-0ebd5248eb51" providerId="ADAL" clId="{8DD3D965-1BC2-4E32-B866-F27FCEE02CEC}" dt="2024-07-09T07:30:58.559" v="246"/>
          <ac:spMkLst>
            <pc:docMk/>
            <pc:sldMk cId="0" sldId="264"/>
            <ac:spMk id="2" creationId="{00000000-0000-0000-0000-000000000000}"/>
          </ac:spMkLst>
        </pc:spChg>
        <pc:spChg chg="mod">
          <ac:chgData name="Marte Mørk" userId="9d0ce4ea-8875-4e3c-860d-0ebd5248eb51" providerId="ADAL" clId="{8DD3D965-1BC2-4E32-B866-F27FCEE02CEC}" dt="2024-07-09T12:56:29.396" v="1468" actId="20577"/>
          <ac:spMkLst>
            <pc:docMk/>
            <pc:sldMk cId="0" sldId="264"/>
            <ac:spMk id="5" creationId="{00000000-0000-0000-0000-000000000000}"/>
          </ac:spMkLst>
        </pc:spChg>
        <pc:spChg chg="del">
          <ac:chgData name="Marte Mørk" userId="9d0ce4ea-8875-4e3c-860d-0ebd5248eb51" providerId="ADAL" clId="{8DD3D965-1BC2-4E32-B866-F27FCEE02CEC}" dt="2024-07-09T07:36:48.164" v="325" actId="478"/>
          <ac:spMkLst>
            <pc:docMk/>
            <pc:sldMk cId="0" sldId="264"/>
            <ac:spMk id="6" creationId="{00000000-0000-0000-0000-000000000000}"/>
          </ac:spMkLst>
        </pc:spChg>
        <pc:spChg chg="mod">
          <ac:chgData name="Marte Mørk" userId="9d0ce4ea-8875-4e3c-860d-0ebd5248eb51" providerId="ADAL" clId="{8DD3D965-1BC2-4E32-B866-F27FCEE02CEC}" dt="2024-07-09T12:57:30.025" v="1494" actId="113"/>
          <ac:spMkLst>
            <pc:docMk/>
            <pc:sldMk cId="0" sldId="264"/>
            <ac:spMk id="7" creationId="{00000000-0000-0000-0000-000000000000}"/>
          </ac:spMkLst>
        </pc:spChg>
        <pc:picChg chg="add mod">
          <ac:chgData name="Marte Mørk" userId="9d0ce4ea-8875-4e3c-860d-0ebd5248eb51" providerId="ADAL" clId="{8DD3D965-1BC2-4E32-B866-F27FCEE02CEC}" dt="2024-07-09T07:36:48.408" v="326"/>
          <ac:picMkLst>
            <pc:docMk/>
            <pc:sldMk cId="0" sldId="264"/>
            <ac:picMk id="8" creationId="{615A86D6-355A-B08B-9C9D-48EE716D21F8}"/>
          </ac:picMkLst>
        </pc:picChg>
      </pc:sldChg>
      <pc:sldChg chg="addSp delSp modSp mod">
        <pc:chgData name="Marte Mørk" userId="9d0ce4ea-8875-4e3c-860d-0ebd5248eb51" providerId="ADAL" clId="{8DD3D965-1BC2-4E32-B866-F27FCEE02CEC}" dt="2024-07-09T07:21:22.771" v="195" actId="14100"/>
        <pc:sldMkLst>
          <pc:docMk/>
          <pc:sldMk cId="0" sldId="265"/>
        </pc:sldMkLst>
        <pc:spChg chg="del">
          <ac:chgData name="Marte Mørk" userId="9d0ce4ea-8875-4e3c-860d-0ebd5248eb51" providerId="ADAL" clId="{8DD3D965-1BC2-4E32-B866-F27FCEE02CEC}" dt="2024-07-09T07:21:16.301" v="193" actId="478"/>
          <ac:spMkLst>
            <pc:docMk/>
            <pc:sldMk cId="0" sldId="265"/>
            <ac:spMk id="3" creationId="{00000000-0000-0000-0000-000000000000}"/>
          </ac:spMkLst>
        </pc:spChg>
        <pc:spChg chg="del">
          <ac:chgData name="Marte Mørk" userId="9d0ce4ea-8875-4e3c-860d-0ebd5248eb51" providerId="ADAL" clId="{8DD3D965-1BC2-4E32-B866-F27FCEE02CEC}" dt="2024-07-09T07:20:36.544" v="188" actId="478"/>
          <ac:spMkLst>
            <pc:docMk/>
            <pc:sldMk cId="0" sldId="265"/>
            <ac:spMk id="4" creationId="{00000000-0000-0000-0000-000000000000}"/>
          </ac:spMkLst>
        </pc:spChg>
        <pc:picChg chg="add mod">
          <ac:chgData name="Marte Mørk" userId="9d0ce4ea-8875-4e3c-860d-0ebd5248eb51" providerId="ADAL" clId="{8DD3D965-1BC2-4E32-B866-F27FCEE02CEC}" dt="2024-07-09T07:21:22.771" v="195" actId="14100"/>
          <ac:picMkLst>
            <pc:docMk/>
            <pc:sldMk cId="0" sldId="265"/>
            <ac:picMk id="6" creationId="{E5127EEC-1910-A618-DCCF-F29E27EA5C70}"/>
          </ac:picMkLst>
        </pc:picChg>
      </pc:sldChg>
      <pc:sldChg chg="addSp delSp modSp mod">
        <pc:chgData name="Marte Mørk" userId="9d0ce4ea-8875-4e3c-860d-0ebd5248eb51" providerId="ADAL" clId="{8DD3D965-1BC2-4E32-B866-F27FCEE02CEC}" dt="2024-07-09T12:55:56.333" v="1461"/>
        <pc:sldMkLst>
          <pc:docMk/>
          <pc:sldMk cId="0" sldId="266"/>
        </pc:sldMkLst>
        <pc:spChg chg="mod">
          <ac:chgData name="Marte Mørk" userId="9d0ce4ea-8875-4e3c-860d-0ebd5248eb51" providerId="ADAL" clId="{8DD3D965-1BC2-4E32-B866-F27FCEE02CEC}" dt="2024-07-09T07:31:05.259" v="247"/>
          <ac:spMkLst>
            <pc:docMk/>
            <pc:sldMk cId="0" sldId="266"/>
            <ac:spMk id="2" creationId="{00000000-0000-0000-0000-000000000000}"/>
          </ac:spMkLst>
        </pc:spChg>
        <pc:spChg chg="mod">
          <ac:chgData name="Marte Mørk" userId="9d0ce4ea-8875-4e3c-860d-0ebd5248eb51" providerId="ADAL" clId="{8DD3D965-1BC2-4E32-B866-F27FCEE02CEC}" dt="2024-07-09T12:55:16.778" v="1449"/>
          <ac:spMkLst>
            <pc:docMk/>
            <pc:sldMk cId="0" sldId="266"/>
            <ac:spMk id="3" creationId="{00000000-0000-0000-0000-000000000000}"/>
          </ac:spMkLst>
        </pc:spChg>
        <pc:spChg chg="mod">
          <ac:chgData name="Marte Mørk" userId="9d0ce4ea-8875-4e3c-860d-0ebd5248eb51" providerId="ADAL" clId="{8DD3D965-1BC2-4E32-B866-F27FCEE02CEC}" dt="2024-07-09T12:55:56.333" v="1461"/>
          <ac:spMkLst>
            <pc:docMk/>
            <pc:sldMk cId="0" sldId="266"/>
            <ac:spMk id="4" creationId="{00000000-0000-0000-0000-000000000000}"/>
          </ac:spMkLst>
        </pc:spChg>
        <pc:spChg chg="del">
          <ac:chgData name="Marte Mørk" userId="9d0ce4ea-8875-4e3c-860d-0ebd5248eb51" providerId="ADAL" clId="{8DD3D965-1BC2-4E32-B866-F27FCEE02CEC}" dt="2024-07-09T07:37:33.126" v="327" actId="478"/>
          <ac:spMkLst>
            <pc:docMk/>
            <pc:sldMk cId="0" sldId="266"/>
            <ac:spMk id="5" creationId="{00000000-0000-0000-0000-000000000000}"/>
          </ac:spMkLst>
        </pc:spChg>
        <pc:picChg chg="add mod">
          <ac:chgData name="Marte Mørk" userId="9d0ce4ea-8875-4e3c-860d-0ebd5248eb51" providerId="ADAL" clId="{8DD3D965-1BC2-4E32-B866-F27FCEE02CEC}" dt="2024-07-09T07:37:43.026" v="331" actId="1076"/>
          <ac:picMkLst>
            <pc:docMk/>
            <pc:sldMk cId="0" sldId="266"/>
            <ac:picMk id="21506" creationId="{BE01FCBB-7463-5F97-66E0-02A9869F1EFF}"/>
          </ac:picMkLst>
        </pc:picChg>
      </pc:sldChg>
      <pc:sldChg chg="addSp delSp modSp mod">
        <pc:chgData name="Marte Mørk" userId="9d0ce4ea-8875-4e3c-860d-0ebd5248eb51" providerId="ADAL" clId="{8DD3D965-1BC2-4E32-B866-F27FCEE02CEC}" dt="2024-07-09T13:04:28.707" v="1672" actId="1076"/>
        <pc:sldMkLst>
          <pc:docMk/>
          <pc:sldMk cId="0" sldId="267"/>
        </pc:sldMkLst>
        <pc:spChg chg="mod">
          <ac:chgData name="Marte Mørk" userId="9d0ce4ea-8875-4e3c-860d-0ebd5248eb51" providerId="ADAL" clId="{8DD3D965-1BC2-4E32-B866-F27FCEE02CEC}" dt="2024-07-09T07:31:08.970" v="248"/>
          <ac:spMkLst>
            <pc:docMk/>
            <pc:sldMk cId="0" sldId="267"/>
            <ac:spMk id="2" creationId="{00000000-0000-0000-0000-000000000000}"/>
          </ac:spMkLst>
        </pc:spChg>
        <pc:spChg chg="mod">
          <ac:chgData name="Marte Mørk" userId="9d0ce4ea-8875-4e3c-860d-0ebd5248eb51" providerId="ADAL" clId="{8DD3D965-1BC2-4E32-B866-F27FCEE02CEC}" dt="2024-07-09T13:04:08.532" v="1654" actId="1076"/>
          <ac:spMkLst>
            <pc:docMk/>
            <pc:sldMk cId="0" sldId="267"/>
            <ac:spMk id="6" creationId="{00000000-0000-0000-0000-000000000000}"/>
          </ac:spMkLst>
        </pc:spChg>
        <pc:spChg chg="mod">
          <ac:chgData name="Marte Mørk" userId="9d0ce4ea-8875-4e3c-860d-0ebd5248eb51" providerId="ADAL" clId="{8DD3D965-1BC2-4E32-B866-F27FCEE02CEC}" dt="2024-07-09T13:04:19.075" v="1663" actId="1076"/>
          <ac:spMkLst>
            <pc:docMk/>
            <pc:sldMk cId="0" sldId="267"/>
            <ac:spMk id="7" creationId="{00000000-0000-0000-0000-000000000000}"/>
          </ac:spMkLst>
        </pc:spChg>
        <pc:spChg chg="mod">
          <ac:chgData name="Marte Mørk" userId="9d0ce4ea-8875-4e3c-860d-0ebd5248eb51" providerId="ADAL" clId="{8DD3D965-1BC2-4E32-B866-F27FCEE02CEC}" dt="2024-07-09T13:04:28.707" v="1672" actId="1076"/>
          <ac:spMkLst>
            <pc:docMk/>
            <pc:sldMk cId="0" sldId="267"/>
            <ac:spMk id="8" creationId="{00000000-0000-0000-0000-000000000000}"/>
          </ac:spMkLst>
        </pc:spChg>
        <pc:spChg chg="mod">
          <ac:chgData name="Marte Mørk" userId="9d0ce4ea-8875-4e3c-860d-0ebd5248eb51" providerId="ADAL" clId="{8DD3D965-1BC2-4E32-B866-F27FCEE02CEC}" dt="2024-07-09T12:55:25.072" v="1453"/>
          <ac:spMkLst>
            <pc:docMk/>
            <pc:sldMk cId="0" sldId="267"/>
            <ac:spMk id="9" creationId="{00000000-0000-0000-0000-000000000000}"/>
          </ac:spMkLst>
        </pc:spChg>
        <pc:spChg chg="del">
          <ac:chgData name="Marte Mørk" userId="9d0ce4ea-8875-4e3c-860d-0ebd5248eb51" providerId="ADAL" clId="{8DD3D965-1BC2-4E32-B866-F27FCEE02CEC}" dt="2024-07-09T07:37:50.921" v="332" actId="478"/>
          <ac:spMkLst>
            <pc:docMk/>
            <pc:sldMk cId="0" sldId="267"/>
            <ac:spMk id="10" creationId="{00000000-0000-0000-0000-000000000000}"/>
          </ac:spMkLst>
        </pc:spChg>
        <pc:spChg chg="mod">
          <ac:chgData name="Marte Mørk" userId="9d0ce4ea-8875-4e3c-860d-0ebd5248eb51" providerId="ADAL" clId="{8DD3D965-1BC2-4E32-B866-F27FCEE02CEC}" dt="2024-07-09T12:55:52.755" v="1460"/>
          <ac:spMkLst>
            <pc:docMk/>
            <pc:sldMk cId="0" sldId="267"/>
            <ac:spMk id="11" creationId="{00000000-0000-0000-0000-000000000000}"/>
          </ac:spMkLst>
        </pc:spChg>
        <pc:picChg chg="add mod">
          <ac:chgData name="Marte Mørk" userId="9d0ce4ea-8875-4e3c-860d-0ebd5248eb51" providerId="ADAL" clId="{8DD3D965-1BC2-4E32-B866-F27FCEE02CEC}" dt="2024-07-09T07:37:51.204" v="333"/>
          <ac:picMkLst>
            <pc:docMk/>
            <pc:sldMk cId="0" sldId="267"/>
            <ac:picMk id="12" creationId="{FC0C40C1-A9AE-2FA6-3A70-EE77A0EC96CE}"/>
          </ac:picMkLst>
        </pc:picChg>
      </pc:sldChg>
      <pc:sldChg chg="addSp delSp modSp mod">
        <pc:chgData name="Marte Mørk" userId="9d0ce4ea-8875-4e3c-860d-0ebd5248eb51" providerId="ADAL" clId="{8DD3D965-1BC2-4E32-B866-F27FCEE02CEC}" dt="2024-07-09T13:04:44.623" v="1681" actId="1076"/>
        <pc:sldMkLst>
          <pc:docMk/>
          <pc:sldMk cId="0" sldId="268"/>
        </pc:sldMkLst>
        <pc:spChg chg="mod">
          <ac:chgData name="Marte Mørk" userId="9d0ce4ea-8875-4e3c-860d-0ebd5248eb51" providerId="ADAL" clId="{8DD3D965-1BC2-4E32-B866-F27FCEE02CEC}" dt="2024-07-09T07:31:14.573" v="249"/>
          <ac:spMkLst>
            <pc:docMk/>
            <pc:sldMk cId="0" sldId="268"/>
            <ac:spMk id="2" creationId="{00000000-0000-0000-0000-000000000000}"/>
          </ac:spMkLst>
        </pc:spChg>
        <pc:spChg chg="mod">
          <ac:chgData name="Marte Mørk" userId="9d0ce4ea-8875-4e3c-860d-0ebd5248eb51" providerId="ADAL" clId="{8DD3D965-1BC2-4E32-B866-F27FCEE02CEC}" dt="2024-07-09T13:04:44.623" v="1681" actId="1076"/>
          <ac:spMkLst>
            <pc:docMk/>
            <pc:sldMk cId="0" sldId="268"/>
            <ac:spMk id="4" creationId="{00000000-0000-0000-0000-000000000000}"/>
          </ac:spMkLst>
        </pc:spChg>
        <pc:spChg chg="mod">
          <ac:chgData name="Marte Mørk" userId="9d0ce4ea-8875-4e3c-860d-0ebd5248eb51" providerId="ADAL" clId="{8DD3D965-1BC2-4E32-B866-F27FCEE02CEC}" dt="2024-07-09T12:55:30.796" v="1456"/>
          <ac:spMkLst>
            <pc:docMk/>
            <pc:sldMk cId="0" sldId="268"/>
            <ac:spMk id="5" creationId="{00000000-0000-0000-0000-000000000000}"/>
          </ac:spMkLst>
        </pc:spChg>
        <pc:spChg chg="del">
          <ac:chgData name="Marte Mørk" userId="9d0ce4ea-8875-4e3c-860d-0ebd5248eb51" providerId="ADAL" clId="{8DD3D965-1BC2-4E32-B866-F27FCEE02CEC}" dt="2024-07-09T07:37:54.834" v="334" actId="478"/>
          <ac:spMkLst>
            <pc:docMk/>
            <pc:sldMk cId="0" sldId="268"/>
            <ac:spMk id="6" creationId="{00000000-0000-0000-0000-000000000000}"/>
          </ac:spMkLst>
        </pc:spChg>
        <pc:spChg chg="mod">
          <ac:chgData name="Marte Mørk" userId="9d0ce4ea-8875-4e3c-860d-0ebd5248eb51" providerId="ADAL" clId="{8DD3D965-1BC2-4E32-B866-F27FCEE02CEC}" dt="2024-07-09T12:55:45.483" v="1457"/>
          <ac:spMkLst>
            <pc:docMk/>
            <pc:sldMk cId="0" sldId="268"/>
            <ac:spMk id="7" creationId="{00000000-0000-0000-0000-000000000000}"/>
          </ac:spMkLst>
        </pc:spChg>
        <pc:picChg chg="add mod">
          <ac:chgData name="Marte Mørk" userId="9d0ce4ea-8875-4e3c-860d-0ebd5248eb51" providerId="ADAL" clId="{8DD3D965-1BC2-4E32-B866-F27FCEE02CEC}" dt="2024-07-09T07:37:55.085" v="335"/>
          <ac:picMkLst>
            <pc:docMk/>
            <pc:sldMk cId="0" sldId="268"/>
            <ac:picMk id="8" creationId="{5B09167C-5122-3E86-5358-BDE64D1CE761}"/>
          </ac:picMkLst>
        </pc:picChg>
      </pc:sldChg>
      <pc:sldChg chg="addSp delSp modSp mod">
        <pc:chgData name="Marte Mørk" userId="9d0ce4ea-8875-4e3c-860d-0ebd5248eb51" providerId="ADAL" clId="{8DD3D965-1BC2-4E32-B866-F27FCEE02CEC}" dt="2024-07-09T07:11:35.615" v="179" actId="1076"/>
        <pc:sldMkLst>
          <pc:docMk/>
          <pc:sldMk cId="0" sldId="269"/>
        </pc:sldMkLst>
        <pc:grpChg chg="del">
          <ac:chgData name="Marte Mørk" userId="9d0ce4ea-8875-4e3c-860d-0ebd5248eb51" providerId="ADAL" clId="{8DD3D965-1BC2-4E32-B866-F27FCEE02CEC}" dt="2024-07-09T07:11:27.404" v="175" actId="478"/>
          <ac:grpSpMkLst>
            <pc:docMk/>
            <pc:sldMk cId="0" sldId="269"/>
            <ac:grpSpMk id="3" creationId="{00000000-0000-0000-0000-000000000000}"/>
          </ac:grpSpMkLst>
        </pc:grpChg>
        <pc:picChg chg="add mod">
          <ac:chgData name="Marte Mørk" userId="9d0ce4ea-8875-4e3c-860d-0ebd5248eb51" providerId="ADAL" clId="{8DD3D965-1BC2-4E32-B866-F27FCEE02CEC}" dt="2024-07-09T07:11:35.615" v="179" actId="1076"/>
          <ac:picMkLst>
            <pc:docMk/>
            <pc:sldMk cId="0" sldId="269"/>
            <ac:picMk id="15362" creationId="{F619A2DA-10B4-D981-0659-DD2E10CF36B0}"/>
          </ac:picMkLst>
        </pc:picChg>
      </pc:sldChg>
      <pc:sldChg chg="addSp delSp modSp mod">
        <pc:chgData name="Marte Mørk" userId="9d0ce4ea-8875-4e3c-860d-0ebd5248eb51" providerId="ADAL" clId="{8DD3D965-1BC2-4E32-B866-F27FCEE02CEC}" dt="2024-07-09T12:54:36.812" v="1443"/>
        <pc:sldMkLst>
          <pc:docMk/>
          <pc:sldMk cId="0" sldId="270"/>
        </pc:sldMkLst>
        <pc:spChg chg="mod">
          <ac:chgData name="Marte Mørk" userId="9d0ce4ea-8875-4e3c-860d-0ebd5248eb51" providerId="ADAL" clId="{8DD3D965-1BC2-4E32-B866-F27FCEE02CEC}" dt="2024-07-09T07:31:21.565" v="250"/>
          <ac:spMkLst>
            <pc:docMk/>
            <pc:sldMk cId="0" sldId="270"/>
            <ac:spMk id="2" creationId="{00000000-0000-0000-0000-000000000000}"/>
          </ac:spMkLst>
        </pc:spChg>
        <pc:spChg chg="del mod">
          <ac:chgData name="Marte Mørk" userId="9d0ce4ea-8875-4e3c-860d-0ebd5248eb51" providerId="ADAL" clId="{8DD3D965-1BC2-4E32-B866-F27FCEE02CEC}" dt="2024-07-09T12:53:10.800" v="1429"/>
          <ac:spMkLst>
            <pc:docMk/>
            <pc:sldMk cId="0" sldId="270"/>
            <ac:spMk id="3" creationId="{00000000-0000-0000-0000-000000000000}"/>
          </ac:spMkLst>
        </pc:spChg>
        <pc:spChg chg="mod">
          <ac:chgData name="Marte Mørk" userId="9d0ce4ea-8875-4e3c-860d-0ebd5248eb51" providerId="ADAL" clId="{8DD3D965-1BC2-4E32-B866-F27FCEE02CEC}" dt="2024-07-09T12:54:36.812" v="1443"/>
          <ac:spMkLst>
            <pc:docMk/>
            <pc:sldMk cId="0" sldId="270"/>
            <ac:spMk id="4" creationId="{00000000-0000-0000-0000-000000000000}"/>
          </ac:spMkLst>
        </pc:spChg>
        <pc:spChg chg="del">
          <ac:chgData name="Marte Mørk" userId="9d0ce4ea-8875-4e3c-860d-0ebd5248eb51" providerId="ADAL" clId="{8DD3D965-1BC2-4E32-B866-F27FCEE02CEC}" dt="2024-07-09T07:38:13.042" v="336" actId="478"/>
          <ac:spMkLst>
            <pc:docMk/>
            <pc:sldMk cId="0" sldId="270"/>
            <ac:spMk id="5" creationId="{00000000-0000-0000-0000-000000000000}"/>
          </ac:spMkLst>
        </pc:spChg>
        <pc:spChg chg="add mod">
          <ac:chgData name="Marte Mørk" userId="9d0ce4ea-8875-4e3c-860d-0ebd5248eb51" providerId="ADAL" clId="{8DD3D965-1BC2-4E32-B866-F27FCEE02CEC}" dt="2024-07-09T12:53:43.234" v="1436" actId="1076"/>
          <ac:spMkLst>
            <pc:docMk/>
            <pc:sldMk cId="0" sldId="270"/>
            <ac:spMk id="7" creationId="{B97505F0-2ABF-B44B-B69E-9E5C852816B3}"/>
          </ac:spMkLst>
        </pc:spChg>
        <pc:picChg chg="add mod">
          <ac:chgData name="Marte Mørk" userId="9d0ce4ea-8875-4e3c-860d-0ebd5248eb51" providerId="ADAL" clId="{8DD3D965-1BC2-4E32-B866-F27FCEE02CEC}" dt="2024-07-09T07:38:36.444" v="340" actId="14100"/>
          <ac:picMkLst>
            <pc:docMk/>
            <pc:sldMk cId="0" sldId="270"/>
            <ac:picMk id="24578" creationId="{F1BCF9B7-22F0-7C51-79EF-1E43092CA4B5}"/>
          </ac:picMkLst>
        </pc:picChg>
      </pc:sldChg>
      <pc:sldChg chg="addSp delSp modSp mod">
        <pc:chgData name="Marte Mørk" userId="9d0ce4ea-8875-4e3c-860d-0ebd5248eb51" providerId="ADAL" clId="{8DD3D965-1BC2-4E32-B866-F27FCEE02CEC}" dt="2024-07-09T12:54:44.028" v="1444" actId="1076"/>
        <pc:sldMkLst>
          <pc:docMk/>
          <pc:sldMk cId="0" sldId="271"/>
        </pc:sldMkLst>
        <pc:spChg chg="mod">
          <ac:chgData name="Marte Mørk" userId="9d0ce4ea-8875-4e3c-860d-0ebd5248eb51" providerId="ADAL" clId="{8DD3D965-1BC2-4E32-B866-F27FCEE02CEC}" dt="2024-07-09T07:31:27.190" v="251"/>
          <ac:spMkLst>
            <pc:docMk/>
            <pc:sldMk cId="0" sldId="271"/>
            <ac:spMk id="2" creationId="{00000000-0000-0000-0000-000000000000}"/>
          </ac:spMkLst>
        </pc:spChg>
        <pc:spChg chg="mod">
          <ac:chgData name="Marte Mørk" userId="9d0ce4ea-8875-4e3c-860d-0ebd5248eb51" providerId="ADAL" clId="{8DD3D965-1BC2-4E32-B866-F27FCEE02CEC}" dt="2024-07-09T12:54:06.720" v="1439" actId="14100"/>
          <ac:spMkLst>
            <pc:docMk/>
            <pc:sldMk cId="0" sldId="271"/>
            <ac:spMk id="9" creationId="{00000000-0000-0000-0000-000000000000}"/>
          </ac:spMkLst>
        </pc:spChg>
        <pc:spChg chg="del">
          <ac:chgData name="Marte Mørk" userId="9d0ce4ea-8875-4e3c-860d-0ebd5248eb51" providerId="ADAL" clId="{8DD3D965-1BC2-4E32-B866-F27FCEE02CEC}" dt="2024-07-09T07:38:44.738" v="341" actId="478"/>
          <ac:spMkLst>
            <pc:docMk/>
            <pc:sldMk cId="0" sldId="271"/>
            <ac:spMk id="10" creationId="{00000000-0000-0000-0000-000000000000}"/>
          </ac:spMkLst>
        </pc:spChg>
        <pc:spChg chg="mod">
          <ac:chgData name="Marte Mørk" userId="9d0ce4ea-8875-4e3c-860d-0ebd5248eb51" providerId="ADAL" clId="{8DD3D965-1BC2-4E32-B866-F27FCEE02CEC}" dt="2024-07-09T12:54:44.028" v="1444" actId="1076"/>
          <ac:spMkLst>
            <pc:docMk/>
            <pc:sldMk cId="0" sldId="271"/>
            <ac:spMk id="11" creationId="{00000000-0000-0000-0000-000000000000}"/>
          </ac:spMkLst>
        </pc:spChg>
        <pc:picChg chg="add mod">
          <ac:chgData name="Marte Mørk" userId="9d0ce4ea-8875-4e3c-860d-0ebd5248eb51" providerId="ADAL" clId="{8DD3D965-1BC2-4E32-B866-F27FCEE02CEC}" dt="2024-07-09T07:38:45.037" v="342"/>
          <ac:picMkLst>
            <pc:docMk/>
            <pc:sldMk cId="0" sldId="271"/>
            <ac:picMk id="12" creationId="{164FC717-FFB9-797E-C631-CE59D1DDE351}"/>
          </ac:picMkLst>
        </pc:picChg>
      </pc:sldChg>
      <pc:sldChg chg="addSp delSp modSp mod">
        <pc:chgData name="Marte Mørk" userId="9d0ce4ea-8875-4e3c-860d-0ebd5248eb51" providerId="ADAL" clId="{8DD3D965-1BC2-4E32-B866-F27FCEE02CEC}" dt="2024-07-09T12:54:53.520" v="1446" actId="1076"/>
        <pc:sldMkLst>
          <pc:docMk/>
          <pc:sldMk cId="0" sldId="272"/>
        </pc:sldMkLst>
        <pc:spChg chg="mod">
          <ac:chgData name="Marte Mørk" userId="9d0ce4ea-8875-4e3c-860d-0ebd5248eb51" providerId="ADAL" clId="{8DD3D965-1BC2-4E32-B866-F27FCEE02CEC}" dt="2024-07-09T07:31:31.284" v="252"/>
          <ac:spMkLst>
            <pc:docMk/>
            <pc:sldMk cId="0" sldId="272"/>
            <ac:spMk id="2" creationId="{00000000-0000-0000-0000-000000000000}"/>
          </ac:spMkLst>
        </pc:spChg>
        <pc:spChg chg="mod">
          <ac:chgData name="Marte Mørk" userId="9d0ce4ea-8875-4e3c-860d-0ebd5248eb51" providerId="ADAL" clId="{8DD3D965-1BC2-4E32-B866-F27FCEE02CEC}" dt="2024-07-09T12:54:49.122" v="1445" actId="1076"/>
          <ac:spMkLst>
            <pc:docMk/>
            <pc:sldMk cId="0" sldId="272"/>
            <ac:spMk id="5" creationId="{00000000-0000-0000-0000-000000000000}"/>
          </ac:spMkLst>
        </pc:spChg>
        <pc:spChg chg="del">
          <ac:chgData name="Marte Mørk" userId="9d0ce4ea-8875-4e3c-860d-0ebd5248eb51" providerId="ADAL" clId="{8DD3D965-1BC2-4E32-B866-F27FCEE02CEC}" dt="2024-07-09T07:38:49.921" v="343" actId="478"/>
          <ac:spMkLst>
            <pc:docMk/>
            <pc:sldMk cId="0" sldId="272"/>
            <ac:spMk id="6" creationId="{00000000-0000-0000-0000-000000000000}"/>
          </ac:spMkLst>
        </pc:spChg>
        <pc:spChg chg="mod">
          <ac:chgData name="Marte Mørk" userId="9d0ce4ea-8875-4e3c-860d-0ebd5248eb51" providerId="ADAL" clId="{8DD3D965-1BC2-4E32-B866-F27FCEE02CEC}" dt="2024-07-09T12:54:53.520" v="1446" actId="1076"/>
          <ac:spMkLst>
            <pc:docMk/>
            <pc:sldMk cId="0" sldId="272"/>
            <ac:spMk id="7" creationId="{00000000-0000-0000-0000-000000000000}"/>
          </ac:spMkLst>
        </pc:spChg>
        <pc:picChg chg="add mod">
          <ac:chgData name="Marte Mørk" userId="9d0ce4ea-8875-4e3c-860d-0ebd5248eb51" providerId="ADAL" clId="{8DD3D965-1BC2-4E32-B866-F27FCEE02CEC}" dt="2024-07-09T07:38:50.269" v="344"/>
          <ac:picMkLst>
            <pc:docMk/>
            <pc:sldMk cId="0" sldId="272"/>
            <ac:picMk id="8" creationId="{FB1F5E01-B64C-766C-2E49-BA5337A47A61}"/>
          </ac:picMkLst>
        </pc:picChg>
      </pc:sldChg>
      <pc:sldChg chg="addSp delSp modSp mod">
        <pc:chgData name="Marte Mørk" userId="9d0ce4ea-8875-4e3c-860d-0ebd5248eb51" providerId="ADAL" clId="{8DD3D965-1BC2-4E32-B866-F27FCEE02CEC}" dt="2024-07-09T07:11:14.846" v="174" actId="1076"/>
        <pc:sldMkLst>
          <pc:docMk/>
          <pc:sldMk cId="0" sldId="273"/>
        </pc:sldMkLst>
        <pc:grpChg chg="del">
          <ac:chgData name="Marte Mørk" userId="9d0ce4ea-8875-4e3c-860d-0ebd5248eb51" providerId="ADAL" clId="{8DD3D965-1BC2-4E32-B866-F27FCEE02CEC}" dt="2024-07-09T07:11:05.900" v="170" actId="478"/>
          <ac:grpSpMkLst>
            <pc:docMk/>
            <pc:sldMk cId="0" sldId="273"/>
            <ac:grpSpMk id="3" creationId="{00000000-0000-0000-0000-000000000000}"/>
          </ac:grpSpMkLst>
        </pc:grpChg>
        <pc:picChg chg="add mod">
          <ac:chgData name="Marte Mørk" userId="9d0ce4ea-8875-4e3c-860d-0ebd5248eb51" providerId="ADAL" clId="{8DD3D965-1BC2-4E32-B866-F27FCEE02CEC}" dt="2024-07-09T07:11:14.846" v="174" actId="1076"/>
          <ac:picMkLst>
            <pc:docMk/>
            <pc:sldMk cId="0" sldId="273"/>
            <ac:picMk id="14338" creationId="{F7379698-D5FF-2AC5-53F0-8EBB798AF536}"/>
          </ac:picMkLst>
        </pc:picChg>
      </pc:sldChg>
      <pc:sldChg chg="addSp delSp modSp mod">
        <pc:chgData name="Marte Mørk" userId="9d0ce4ea-8875-4e3c-860d-0ebd5248eb51" providerId="ADAL" clId="{8DD3D965-1BC2-4E32-B866-F27FCEE02CEC}" dt="2024-07-09T12:52:35.289" v="1425" actId="255"/>
        <pc:sldMkLst>
          <pc:docMk/>
          <pc:sldMk cId="0" sldId="274"/>
        </pc:sldMkLst>
        <pc:spChg chg="mod">
          <ac:chgData name="Marte Mørk" userId="9d0ce4ea-8875-4e3c-860d-0ebd5248eb51" providerId="ADAL" clId="{8DD3D965-1BC2-4E32-B866-F27FCEE02CEC}" dt="2024-07-09T07:31:38.663" v="253"/>
          <ac:spMkLst>
            <pc:docMk/>
            <pc:sldMk cId="0" sldId="274"/>
            <ac:spMk id="2" creationId="{00000000-0000-0000-0000-000000000000}"/>
          </ac:spMkLst>
        </pc:spChg>
        <pc:spChg chg="mod">
          <ac:chgData name="Marte Mørk" userId="9d0ce4ea-8875-4e3c-860d-0ebd5248eb51" providerId="ADAL" clId="{8DD3D965-1BC2-4E32-B866-F27FCEE02CEC}" dt="2024-07-09T12:52:35.289" v="1425" actId="255"/>
          <ac:spMkLst>
            <pc:docMk/>
            <pc:sldMk cId="0" sldId="274"/>
            <ac:spMk id="3" creationId="{00000000-0000-0000-0000-000000000000}"/>
          </ac:spMkLst>
        </pc:spChg>
        <pc:spChg chg="mod">
          <ac:chgData name="Marte Mørk" userId="9d0ce4ea-8875-4e3c-860d-0ebd5248eb51" providerId="ADAL" clId="{8DD3D965-1BC2-4E32-B866-F27FCEE02CEC}" dt="2024-07-09T12:52:06.606" v="1421"/>
          <ac:spMkLst>
            <pc:docMk/>
            <pc:sldMk cId="0" sldId="274"/>
            <ac:spMk id="4" creationId="{00000000-0000-0000-0000-000000000000}"/>
          </ac:spMkLst>
        </pc:spChg>
        <pc:spChg chg="del">
          <ac:chgData name="Marte Mørk" userId="9d0ce4ea-8875-4e3c-860d-0ebd5248eb51" providerId="ADAL" clId="{8DD3D965-1BC2-4E32-B866-F27FCEE02CEC}" dt="2024-07-09T07:39:06.464" v="345" actId="478"/>
          <ac:spMkLst>
            <pc:docMk/>
            <pc:sldMk cId="0" sldId="274"/>
            <ac:spMk id="5" creationId="{00000000-0000-0000-0000-000000000000}"/>
          </ac:spMkLst>
        </pc:spChg>
        <pc:picChg chg="add mod">
          <ac:chgData name="Marte Mørk" userId="9d0ce4ea-8875-4e3c-860d-0ebd5248eb51" providerId="ADAL" clId="{8DD3D965-1BC2-4E32-B866-F27FCEE02CEC}" dt="2024-07-09T07:39:36.444" v="350" actId="1076"/>
          <ac:picMkLst>
            <pc:docMk/>
            <pc:sldMk cId="0" sldId="274"/>
            <ac:picMk id="27650" creationId="{B8FED14A-1193-5805-3C9A-8B223752F33F}"/>
          </ac:picMkLst>
        </pc:picChg>
      </pc:sldChg>
      <pc:sldChg chg="addSp delSp modSp mod">
        <pc:chgData name="Marte Mørk" userId="9d0ce4ea-8875-4e3c-860d-0ebd5248eb51" providerId="ADAL" clId="{8DD3D965-1BC2-4E32-B866-F27FCEE02CEC}" dt="2024-07-09T12:52:16.341" v="1422"/>
        <pc:sldMkLst>
          <pc:docMk/>
          <pc:sldMk cId="0" sldId="275"/>
        </pc:sldMkLst>
        <pc:spChg chg="mod">
          <ac:chgData name="Marte Mørk" userId="9d0ce4ea-8875-4e3c-860d-0ebd5248eb51" providerId="ADAL" clId="{8DD3D965-1BC2-4E32-B866-F27FCEE02CEC}" dt="2024-07-09T07:31:43.719" v="254"/>
          <ac:spMkLst>
            <pc:docMk/>
            <pc:sldMk cId="0" sldId="275"/>
            <ac:spMk id="2" creationId="{00000000-0000-0000-0000-000000000000}"/>
          </ac:spMkLst>
        </pc:spChg>
        <pc:spChg chg="mod">
          <ac:chgData name="Marte Mørk" userId="9d0ce4ea-8875-4e3c-860d-0ebd5248eb51" providerId="ADAL" clId="{8DD3D965-1BC2-4E32-B866-F27FCEE02CEC}" dt="2024-07-09T12:52:16.341" v="1422"/>
          <ac:spMkLst>
            <pc:docMk/>
            <pc:sldMk cId="0" sldId="275"/>
            <ac:spMk id="9" creationId="{00000000-0000-0000-0000-000000000000}"/>
          </ac:spMkLst>
        </pc:spChg>
        <pc:spChg chg="del">
          <ac:chgData name="Marte Mørk" userId="9d0ce4ea-8875-4e3c-860d-0ebd5248eb51" providerId="ADAL" clId="{8DD3D965-1BC2-4E32-B866-F27FCEE02CEC}" dt="2024-07-09T07:39:40.509" v="351" actId="478"/>
          <ac:spMkLst>
            <pc:docMk/>
            <pc:sldMk cId="0" sldId="275"/>
            <ac:spMk id="10" creationId="{00000000-0000-0000-0000-000000000000}"/>
          </ac:spMkLst>
        </pc:spChg>
        <pc:spChg chg="mod">
          <ac:chgData name="Marte Mørk" userId="9d0ce4ea-8875-4e3c-860d-0ebd5248eb51" providerId="ADAL" clId="{8DD3D965-1BC2-4E32-B866-F27FCEE02CEC}" dt="2024-07-09T12:52:02.475" v="1420"/>
          <ac:spMkLst>
            <pc:docMk/>
            <pc:sldMk cId="0" sldId="275"/>
            <ac:spMk id="11" creationId="{00000000-0000-0000-0000-000000000000}"/>
          </ac:spMkLst>
        </pc:spChg>
        <pc:picChg chg="add mod">
          <ac:chgData name="Marte Mørk" userId="9d0ce4ea-8875-4e3c-860d-0ebd5248eb51" providerId="ADAL" clId="{8DD3D965-1BC2-4E32-B866-F27FCEE02CEC}" dt="2024-07-09T07:39:40.801" v="352"/>
          <ac:picMkLst>
            <pc:docMk/>
            <pc:sldMk cId="0" sldId="275"/>
            <ac:picMk id="12" creationId="{DB9134EA-A7FA-3ECA-6B41-CF94737D72DA}"/>
          </ac:picMkLst>
        </pc:picChg>
      </pc:sldChg>
      <pc:sldChg chg="addSp delSp modSp mod">
        <pc:chgData name="Marte Mørk" userId="9d0ce4ea-8875-4e3c-860d-0ebd5248eb51" providerId="ADAL" clId="{8DD3D965-1BC2-4E32-B866-F27FCEE02CEC}" dt="2024-07-09T12:51:57.201" v="1419"/>
        <pc:sldMkLst>
          <pc:docMk/>
          <pc:sldMk cId="0" sldId="276"/>
        </pc:sldMkLst>
        <pc:spChg chg="mod">
          <ac:chgData name="Marte Mørk" userId="9d0ce4ea-8875-4e3c-860d-0ebd5248eb51" providerId="ADAL" clId="{8DD3D965-1BC2-4E32-B866-F27FCEE02CEC}" dt="2024-07-09T07:31:48.035" v="255"/>
          <ac:spMkLst>
            <pc:docMk/>
            <pc:sldMk cId="0" sldId="276"/>
            <ac:spMk id="2" creationId="{00000000-0000-0000-0000-000000000000}"/>
          </ac:spMkLst>
        </pc:spChg>
        <pc:spChg chg="mod">
          <ac:chgData name="Marte Mørk" userId="9d0ce4ea-8875-4e3c-860d-0ebd5248eb51" providerId="ADAL" clId="{8DD3D965-1BC2-4E32-B866-F27FCEE02CEC}" dt="2024-07-09T12:51:42.806" v="1418" actId="20577"/>
          <ac:spMkLst>
            <pc:docMk/>
            <pc:sldMk cId="0" sldId="276"/>
            <ac:spMk id="5" creationId="{00000000-0000-0000-0000-000000000000}"/>
          </ac:spMkLst>
        </pc:spChg>
        <pc:spChg chg="del">
          <ac:chgData name="Marte Mørk" userId="9d0ce4ea-8875-4e3c-860d-0ebd5248eb51" providerId="ADAL" clId="{8DD3D965-1BC2-4E32-B866-F27FCEE02CEC}" dt="2024-07-09T07:39:45.304" v="353" actId="478"/>
          <ac:spMkLst>
            <pc:docMk/>
            <pc:sldMk cId="0" sldId="276"/>
            <ac:spMk id="6" creationId="{00000000-0000-0000-0000-000000000000}"/>
          </ac:spMkLst>
        </pc:spChg>
        <pc:spChg chg="mod">
          <ac:chgData name="Marte Mørk" userId="9d0ce4ea-8875-4e3c-860d-0ebd5248eb51" providerId="ADAL" clId="{8DD3D965-1BC2-4E32-B866-F27FCEE02CEC}" dt="2024-07-09T12:51:57.201" v="1419"/>
          <ac:spMkLst>
            <pc:docMk/>
            <pc:sldMk cId="0" sldId="276"/>
            <ac:spMk id="7" creationId="{00000000-0000-0000-0000-000000000000}"/>
          </ac:spMkLst>
        </pc:spChg>
        <pc:picChg chg="add mod">
          <ac:chgData name="Marte Mørk" userId="9d0ce4ea-8875-4e3c-860d-0ebd5248eb51" providerId="ADAL" clId="{8DD3D965-1BC2-4E32-B866-F27FCEE02CEC}" dt="2024-07-09T07:39:45.513" v="354"/>
          <ac:picMkLst>
            <pc:docMk/>
            <pc:sldMk cId="0" sldId="276"/>
            <ac:picMk id="8" creationId="{5A141AC0-F128-92F6-4527-3FB3A41FCC1A}"/>
          </ac:picMkLst>
        </pc:picChg>
      </pc:sldChg>
      <pc:sldChg chg="addSp delSp modSp mod">
        <pc:chgData name="Marte Mørk" userId="9d0ce4ea-8875-4e3c-860d-0ebd5248eb51" providerId="ADAL" clId="{8DD3D965-1BC2-4E32-B866-F27FCEE02CEC}" dt="2024-07-09T12:50:38.861" v="1326" actId="1076"/>
        <pc:sldMkLst>
          <pc:docMk/>
          <pc:sldMk cId="0" sldId="277"/>
        </pc:sldMkLst>
        <pc:spChg chg="del">
          <ac:chgData name="Marte Mørk" userId="9d0ce4ea-8875-4e3c-860d-0ebd5248eb51" providerId="ADAL" clId="{8DD3D965-1BC2-4E32-B866-F27FCEE02CEC}" dt="2024-07-09T12:50:28.765" v="1316" actId="478"/>
          <ac:spMkLst>
            <pc:docMk/>
            <pc:sldMk cId="0" sldId="277"/>
            <ac:spMk id="2" creationId="{00000000-0000-0000-0000-000000000000}"/>
          </ac:spMkLst>
        </pc:spChg>
        <pc:spChg chg="add mod">
          <ac:chgData name="Marte Mørk" userId="9d0ce4ea-8875-4e3c-860d-0ebd5248eb51" providerId="ADAL" clId="{8DD3D965-1BC2-4E32-B866-F27FCEE02CEC}" dt="2024-07-09T12:50:38.861" v="1326" actId="1076"/>
          <ac:spMkLst>
            <pc:docMk/>
            <pc:sldMk cId="0" sldId="277"/>
            <ac:spMk id="4" creationId="{E70D9FBC-53A2-23A8-DA0A-FF000BDA4780}"/>
          </ac:spMkLst>
        </pc:spChg>
      </pc:sldChg>
      <pc:sldChg chg="addSp delSp modSp mod">
        <pc:chgData name="Marte Mørk" userId="9d0ce4ea-8875-4e3c-860d-0ebd5248eb51" providerId="ADAL" clId="{8DD3D965-1BC2-4E32-B866-F27FCEE02CEC}" dt="2024-07-09T07:10:54.087" v="169" actId="1076"/>
        <pc:sldMkLst>
          <pc:docMk/>
          <pc:sldMk cId="0" sldId="278"/>
        </pc:sldMkLst>
        <pc:grpChg chg="del">
          <ac:chgData name="Marte Mørk" userId="9d0ce4ea-8875-4e3c-860d-0ebd5248eb51" providerId="ADAL" clId="{8DD3D965-1BC2-4E32-B866-F27FCEE02CEC}" dt="2024-07-09T07:10:43.359" v="165" actId="478"/>
          <ac:grpSpMkLst>
            <pc:docMk/>
            <pc:sldMk cId="0" sldId="278"/>
            <ac:grpSpMk id="3" creationId="{00000000-0000-0000-0000-000000000000}"/>
          </ac:grpSpMkLst>
        </pc:grpChg>
        <pc:picChg chg="add mod">
          <ac:chgData name="Marte Mørk" userId="9d0ce4ea-8875-4e3c-860d-0ebd5248eb51" providerId="ADAL" clId="{8DD3D965-1BC2-4E32-B866-F27FCEE02CEC}" dt="2024-07-09T07:10:54.087" v="169" actId="1076"/>
          <ac:picMkLst>
            <pc:docMk/>
            <pc:sldMk cId="0" sldId="278"/>
            <ac:picMk id="13314" creationId="{4CE78E25-CDB8-D81D-B54D-EBD7F296D8C6}"/>
          </ac:picMkLst>
        </pc:picChg>
      </pc:sldChg>
      <pc:sldChg chg="addSp delSp modSp mod">
        <pc:chgData name="Marte Mørk" userId="9d0ce4ea-8875-4e3c-860d-0ebd5248eb51" providerId="ADAL" clId="{8DD3D965-1BC2-4E32-B866-F27FCEE02CEC}" dt="2024-07-09T12:45:26.769" v="1315"/>
        <pc:sldMkLst>
          <pc:docMk/>
          <pc:sldMk cId="0" sldId="279"/>
        </pc:sldMkLst>
        <pc:spChg chg="mod">
          <ac:chgData name="Marte Mørk" userId="9d0ce4ea-8875-4e3c-860d-0ebd5248eb51" providerId="ADAL" clId="{8DD3D965-1BC2-4E32-B866-F27FCEE02CEC}" dt="2024-07-09T07:31:53.160" v="256"/>
          <ac:spMkLst>
            <pc:docMk/>
            <pc:sldMk cId="0" sldId="279"/>
            <ac:spMk id="2" creationId="{00000000-0000-0000-0000-000000000000}"/>
          </ac:spMkLst>
        </pc:spChg>
        <pc:spChg chg="mod">
          <ac:chgData name="Marte Mørk" userId="9d0ce4ea-8875-4e3c-860d-0ebd5248eb51" providerId="ADAL" clId="{8DD3D965-1BC2-4E32-B866-F27FCEE02CEC}" dt="2024-07-09T12:43:05.463" v="1230"/>
          <ac:spMkLst>
            <pc:docMk/>
            <pc:sldMk cId="0" sldId="279"/>
            <ac:spMk id="3" creationId="{00000000-0000-0000-0000-000000000000}"/>
          </ac:spMkLst>
        </pc:spChg>
        <pc:spChg chg="mod">
          <ac:chgData name="Marte Mørk" userId="9d0ce4ea-8875-4e3c-860d-0ebd5248eb51" providerId="ADAL" clId="{8DD3D965-1BC2-4E32-B866-F27FCEE02CEC}" dt="2024-07-09T12:45:26.769" v="1315"/>
          <ac:spMkLst>
            <pc:docMk/>
            <pc:sldMk cId="0" sldId="279"/>
            <ac:spMk id="4" creationId="{00000000-0000-0000-0000-000000000000}"/>
          </ac:spMkLst>
        </pc:spChg>
        <pc:spChg chg="del">
          <ac:chgData name="Marte Mørk" userId="9d0ce4ea-8875-4e3c-860d-0ebd5248eb51" providerId="ADAL" clId="{8DD3D965-1BC2-4E32-B866-F27FCEE02CEC}" dt="2024-07-09T07:40:03.926" v="355" actId="478"/>
          <ac:spMkLst>
            <pc:docMk/>
            <pc:sldMk cId="0" sldId="279"/>
            <ac:spMk id="5" creationId="{00000000-0000-0000-0000-000000000000}"/>
          </ac:spMkLst>
        </pc:spChg>
        <pc:picChg chg="add mod">
          <ac:chgData name="Marte Mørk" userId="9d0ce4ea-8875-4e3c-860d-0ebd5248eb51" providerId="ADAL" clId="{8DD3D965-1BC2-4E32-B866-F27FCEE02CEC}" dt="2024-07-09T07:40:13.846" v="358" actId="1076"/>
          <ac:picMkLst>
            <pc:docMk/>
            <pc:sldMk cId="0" sldId="279"/>
            <ac:picMk id="30722" creationId="{AD367206-2A71-2055-CEEE-FBFEC43D6DA4}"/>
          </ac:picMkLst>
        </pc:picChg>
      </pc:sldChg>
      <pc:sldChg chg="addSp delSp modSp mod">
        <pc:chgData name="Marte Mørk" userId="9d0ce4ea-8875-4e3c-860d-0ebd5248eb51" providerId="ADAL" clId="{8DD3D965-1BC2-4E32-B866-F27FCEE02CEC}" dt="2024-07-09T12:45:23.602" v="1314"/>
        <pc:sldMkLst>
          <pc:docMk/>
          <pc:sldMk cId="0" sldId="280"/>
        </pc:sldMkLst>
        <pc:spChg chg="mod">
          <ac:chgData name="Marte Mørk" userId="9d0ce4ea-8875-4e3c-860d-0ebd5248eb51" providerId="ADAL" clId="{8DD3D965-1BC2-4E32-B866-F27FCEE02CEC}" dt="2024-07-09T07:31:59.417" v="257"/>
          <ac:spMkLst>
            <pc:docMk/>
            <pc:sldMk cId="0" sldId="280"/>
            <ac:spMk id="2" creationId="{00000000-0000-0000-0000-000000000000}"/>
          </ac:spMkLst>
        </pc:spChg>
        <pc:spChg chg="mod">
          <ac:chgData name="Marte Mørk" userId="9d0ce4ea-8875-4e3c-860d-0ebd5248eb51" providerId="ADAL" clId="{8DD3D965-1BC2-4E32-B866-F27FCEE02CEC}" dt="2024-07-09T12:44:05.023" v="1283" actId="20577"/>
          <ac:spMkLst>
            <pc:docMk/>
            <pc:sldMk cId="0" sldId="280"/>
            <ac:spMk id="6" creationId="{00000000-0000-0000-0000-000000000000}"/>
          </ac:spMkLst>
        </pc:spChg>
        <pc:spChg chg="mod">
          <ac:chgData name="Marte Mørk" userId="9d0ce4ea-8875-4e3c-860d-0ebd5248eb51" providerId="ADAL" clId="{8DD3D965-1BC2-4E32-B866-F27FCEE02CEC}" dt="2024-07-09T12:44:28.004" v="1308" actId="1076"/>
          <ac:spMkLst>
            <pc:docMk/>
            <pc:sldMk cId="0" sldId="280"/>
            <ac:spMk id="7" creationId="{00000000-0000-0000-0000-000000000000}"/>
          </ac:spMkLst>
        </pc:spChg>
        <pc:spChg chg="mod">
          <ac:chgData name="Marte Mørk" userId="9d0ce4ea-8875-4e3c-860d-0ebd5248eb51" providerId="ADAL" clId="{8DD3D965-1BC2-4E32-B866-F27FCEE02CEC}" dt="2024-07-09T12:44:13.466" v="1285" actId="1076"/>
          <ac:spMkLst>
            <pc:docMk/>
            <pc:sldMk cId="0" sldId="280"/>
            <ac:spMk id="8" creationId="{00000000-0000-0000-0000-000000000000}"/>
          </ac:spMkLst>
        </pc:spChg>
        <pc:spChg chg="mod">
          <ac:chgData name="Marte Mørk" userId="9d0ce4ea-8875-4e3c-860d-0ebd5248eb51" providerId="ADAL" clId="{8DD3D965-1BC2-4E32-B866-F27FCEE02CEC}" dt="2024-07-09T12:43:00.593" v="1229"/>
          <ac:spMkLst>
            <pc:docMk/>
            <pc:sldMk cId="0" sldId="280"/>
            <ac:spMk id="9" creationId="{00000000-0000-0000-0000-000000000000}"/>
          </ac:spMkLst>
        </pc:spChg>
        <pc:spChg chg="del">
          <ac:chgData name="Marte Mørk" userId="9d0ce4ea-8875-4e3c-860d-0ebd5248eb51" providerId="ADAL" clId="{8DD3D965-1BC2-4E32-B866-F27FCEE02CEC}" dt="2024-07-09T07:40:22.494" v="359" actId="478"/>
          <ac:spMkLst>
            <pc:docMk/>
            <pc:sldMk cId="0" sldId="280"/>
            <ac:spMk id="10" creationId="{00000000-0000-0000-0000-000000000000}"/>
          </ac:spMkLst>
        </pc:spChg>
        <pc:spChg chg="mod">
          <ac:chgData name="Marte Mørk" userId="9d0ce4ea-8875-4e3c-860d-0ebd5248eb51" providerId="ADAL" clId="{8DD3D965-1BC2-4E32-B866-F27FCEE02CEC}" dt="2024-07-09T12:45:23.602" v="1314"/>
          <ac:spMkLst>
            <pc:docMk/>
            <pc:sldMk cId="0" sldId="280"/>
            <ac:spMk id="11" creationId="{00000000-0000-0000-0000-000000000000}"/>
          </ac:spMkLst>
        </pc:spChg>
        <pc:picChg chg="add mod">
          <ac:chgData name="Marte Mørk" userId="9d0ce4ea-8875-4e3c-860d-0ebd5248eb51" providerId="ADAL" clId="{8DD3D965-1BC2-4E32-B866-F27FCEE02CEC}" dt="2024-07-09T07:40:22.820" v="360"/>
          <ac:picMkLst>
            <pc:docMk/>
            <pc:sldMk cId="0" sldId="280"/>
            <ac:picMk id="12" creationId="{B5ED4E96-BF8A-9E54-9833-00BB9097C2ED}"/>
          </ac:picMkLst>
        </pc:picChg>
      </pc:sldChg>
      <pc:sldChg chg="addSp delSp modSp mod modNotesTx">
        <pc:chgData name="Marte Mørk" userId="9d0ce4ea-8875-4e3c-860d-0ebd5248eb51" providerId="ADAL" clId="{8DD3D965-1BC2-4E32-B866-F27FCEE02CEC}" dt="2024-07-09T12:45:19.949" v="1313"/>
        <pc:sldMkLst>
          <pc:docMk/>
          <pc:sldMk cId="0" sldId="281"/>
        </pc:sldMkLst>
        <pc:spChg chg="mod">
          <ac:chgData name="Marte Mørk" userId="9d0ce4ea-8875-4e3c-860d-0ebd5248eb51" providerId="ADAL" clId="{8DD3D965-1BC2-4E32-B866-F27FCEE02CEC}" dt="2024-07-09T07:32:05.302" v="258"/>
          <ac:spMkLst>
            <pc:docMk/>
            <pc:sldMk cId="0" sldId="281"/>
            <ac:spMk id="2" creationId="{00000000-0000-0000-0000-000000000000}"/>
          </ac:spMkLst>
        </pc:spChg>
        <pc:spChg chg="mod">
          <ac:chgData name="Marte Mørk" userId="9d0ce4ea-8875-4e3c-860d-0ebd5248eb51" providerId="ADAL" clId="{8DD3D965-1BC2-4E32-B866-F27FCEE02CEC}" dt="2024-07-09T12:44:35.021" v="1310" actId="20577"/>
          <ac:spMkLst>
            <pc:docMk/>
            <pc:sldMk cId="0" sldId="281"/>
            <ac:spMk id="4" creationId="{00000000-0000-0000-0000-000000000000}"/>
          </ac:spMkLst>
        </pc:spChg>
        <pc:spChg chg="mod">
          <ac:chgData name="Marte Mørk" userId="9d0ce4ea-8875-4e3c-860d-0ebd5248eb51" providerId="ADAL" clId="{8DD3D965-1BC2-4E32-B866-F27FCEE02CEC}" dt="2024-07-09T12:42:16.781" v="1225" actId="20577"/>
          <ac:spMkLst>
            <pc:docMk/>
            <pc:sldMk cId="0" sldId="281"/>
            <ac:spMk id="5" creationId="{00000000-0000-0000-0000-000000000000}"/>
          </ac:spMkLst>
        </pc:spChg>
        <pc:spChg chg="del">
          <ac:chgData name="Marte Mørk" userId="9d0ce4ea-8875-4e3c-860d-0ebd5248eb51" providerId="ADAL" clId="{8DD3D965-1BC2-4E32-B866-F27FCEE02CEC}" dt="2024-07-09T07:40:26.871" v="361" actId="478"/>
          <ac:spMkLst>
            <pc:docMk/>
            <pc:sldMk cId="0" sldId="281"/>
            <ac:spMk id="6" creationId="{00000000-0000-0000-0000-000000000000}"/>
          </ac:spMkLst>
        </pc:spChg>
        <pc:spChg chg="mod">
          <ac:chgData name="Marte Mørk" userId="9d0ce4ea-8875-4e3c-860d-0ebd5248eb51" providerId="ADAL" clId="{8DD3D965-1BC2-4E32-B866-F27FCEE02CEC}" dt="2024-07-09T12:45:19.949" v="1313"/>
          <ac:spMkLst>
            <pc:docMk/>
            <pc:sldMk cId="0" sldId="281"/>
            <ac:spMk id="7" creationId="{00000000-0000-0000-0000-000000000000}"/>
          </ac:spMkLst>
        </pc:spChg>
        <pc:spChg chg="del">
          <ac:chgData name="Marte Mørk" userId="9d0ce4ea-8875-4e3c-860d-0ebd5248eb51" providerId="ADAL" clId="{8DD3D965-1BC2-4E32-B866-F27FCEE02CEC}" dt="2024-07-09T07:32:13.495" v="260" actId="478"/>
          <ac:spMkLst>
            <pc:docMk/>
            <pc:sldMk cId="0" sldId="281"/>
            <ac:spMk id="8" creationId="{00000000-0000-0000-0000-000000000000}"/>
          </ac:spMkLst>
        </pc:spChg>
        <pc:spChg chg="del">
          <ac:chgData name="Marte Mørk" userId="9d0ce4ea-8875-4e3c-860d-0ebd5248eb51" providerId="ADAL" clId="{8DD3D965-1BC2-4E32-B866-F27FCEE02CEC}" dt="2024-07-09T07:32:08.235" v="259" actId="478"/>
          <ac:spMkLst>
            <pc:docMk/>
            <pc:sldMk cId="0" sldId="281"/>
            <ac:spMk id="9" creationId="{00000000-0000-0000-0000-000000000000}"/>
          </ac:spMkLst>
        </pc:spChg>
        <pc:picChg chg="add mod">
          <ac:chgData name="Marte Mørk" userId="9d0ce4ea-8875-4e3c-860d-0ebd5248eb51" providerId="ADAL" clId="{8DD3D965-1BC2-4E32-B866-F27FCEE02CEC}" dt="2024-07-09T07:40:27.156" v="362"/>
          <ac:picMkLst>
            <pc:docMk/>
            <pc:sldMk cId="0" sldId="281"/>
            <ac:picMk id="10" creationId="{2C6ADBA2-61D6-DB91-E098-940DCB277BB4}"/>
          </ac:picMkLst>
        </pc:picChg>
      </pc:sldChg>
      <pc:sldChg chg="addSp delSp modSp mod">
        <pc:chgData name="Marte Mørk" userId="9d0ce4ea-8875-4e3c-860d-0ebd5248eb51" providerId="ADAL" clId="{8DD3D965-1BC2-4E32-B866-F27FCEE02CEC}" dt="2024-07-09T07:10:01.968" v="158" actId="1076"/>
        <pc:sldMkLst>
          <pc:docMk/>
          <pc:sldMk cId="0" sldId="282"/>
        </pc:sldMkLst>
        <pc:spChg chg="del">
          <ac:chgData name="Marte Mørk" userId="9d0ce4ea-8875-4e3c-860d-0ebd5248eb51" providerId="ADAL" clId="{8DD3D965-1BC2-4E32-B866-F27FCEE02CEC}" dt="2024-07-09T07:09:49.151" v="154" actId="478"/>
          <ac:spMkLst>
            <pc:docMk/>
            <pc:sldMk cId="0" sldId="282"/>
            <ac:spMk id="3" creationId="{00000000-0000-0000-0000-000000000000}"/>
          </ac:spMkLst>
        </pc:spChg>
        <pc:spChg chg="del">
          <ac:chgData name="Marte Mørk" userId="9d0ce4ea-8875-4e3c-860d-0ebd5248eb51" providerId="ADAL" clId="{8DD3D965-1BC2-4E32-B866-F27FCEE02CEC}" dt="2024-07-09T07:09:45.785" v="153" actId="478"/>
          <ac:spMkLst>
            <pc:docMk/>
            <pc:sldMk cId="0" sldId="282"/>
            <ac:spMk id="4" creationId="{00000000-0000-0000-0000-000000000000}"/>
          </ac:spMkLst>
        </pc:spChg>
        <pc:picChg chg="add mod">
          <ac:chgData name="Marte Mørk" userId="9d0ce4ea-8875-4e3c-860d-0ebd5248eb51" providerId="ADAL" clId="{8DD3D965-1BC2-4E32-B866-F27FCEE02CEC}" dt="2024-07-09T07:10:01.968" v="158" actId="1076"/>
          <ac:picMkLst>
            <pc:docMk/>
            <pc:sldMk cId="0" sldId="282"/>
            <ac:picMk id="11266" creationId="{F326DAAA-C1DF-A959-9858-40ACC2B1C729}"/>
          </ac:picMkLst>
        </pc:picChg>
      </pc:sldChg>
      <pc:sldChg chg="addSp delSp modSp mod">
        <pc:chgData name="Marte Mørk" userId="9d0ce4ea-8875-4e3c-860d-0ebd5248eb51" providerId="ADAL" clId="{8DD3D965-1BC2-4E32-B866-F27FCEE02CEC}" dt="2024-07-09T12:40:07.670" v="1191" actId="1076"/>
        <pc:sldMkLst>
          <pc:docMk/>
          <pc:sldMk cId="0" sldId="283"/>
        </pc:sldMkLst>
        <pc:spChg chg="mod">
          <ac:chgData name="Marte Mørk" userId="9d0ce4ea-8875-4e3c-860d-0ebd5248eb51" providerId="ADAL" clId="{8DD3D965-1BC2-4E32-B866-F27FCEE02CEC}" dt="2024-07-09T07:32:18.553" v="261"/>
          <ac:spMkLst>
            <pc:docMk/>
            <pc:sldMk cId="0" sldId="283"/>
            <ac:spMk id="2" creationId="{00000000-0000-0000-0000-000000000000}"/>
          </ac:spMkLst>
        </pc:spChg>
        <pc:spChg chg="mod">
          <ac:chgData name="Marte Mørk" userId="9d0ce4ea-8875-4e3c-860d-0ebd5248eb51" providerId="ADAL" clId="{8DD3D965-1BC2-4E32-B866-F27FCEE02CEC}" dt="2024-07-09T12:39:15.040" v="1182"/>
          <ac:spMkLst>
            <pc:docMk/>
            <pc:sldMk cId="0" sldId="283"/>
            <ac:spMk id="3" creationId="{00000000-0000-0000-0000-000000000000}"/>
          </ac:spMkLst>
        </pc:spChg>
        <pc:spChg chg="mod">
          <ac:chgData name="Marte Mørk" userId="9d0ce4ea-8875-4e3c-860d-0ebd5248eb51" providerId="ADAL" clId="{8DD3D965-1BC2-4E32-B866-F27FCEE02CEC}" dt="2024-07-09T12:40:07.670" v="1191" actId="1076"/>
          <ac:spMkLst>
            <pc:docMk/>
            <pc:sldMk cId="0" sldId="283"/>
            <ac:spMk id="4" creationId="{00000000-0000-0000-0000-000000000000}"/>
          </ac:spMkLst>
        </pc:spChg>
        <pc:spChg chg="del">
          <ac:chgData name="Marte Mørk" userId="9d0ce4ea-8875-4e3c-860d-0ebd5248eb51" providerId="ADAL" clId="{8DD3D965-1BC2-4E32-B866-F27FCEE02CEC}" dt="2024-07-09T07:41:12.618" v="363" actId="478"/>
          <ac:spMkLst>
            <pc:docMk/>
            <pc:sldMk cId="0" sldId="283"/>
            <ac:spMk id="5" creationId="{00000000-0000-0000-0000-000000000000}"/>
          </ac:spMkLst>
        </pc:spChg>
        <pc:picChg chg="add mod">
          <ac:chgData name="Marte Mørk" userId="9d0ce4ea-8875-4e3c-860d-0ebd5248eb51" providerId="ADAL" clId="{8DD3D965-1BC2-4E32-B866-F27FCEE02CEC}" dt="2024-07-09T07:41:23.804" v="366" actId="1076"/>
          <ac:picMkLst>
            <pc:docMk/>
            <pc:sldMk cId="0" sldId="283"/>
            <ac:picMk id="33794" creationId="{40ED8CAA-C9A2-0C5C-EE57-32536C8F8FB7}"/>
          </ac:picMkLst>
        </pc:picChg>
      </pc:sldChg>
      <pc:sldChg chg="addSp delSp modSp mod">
        <pc:chgData name="Marte Mørk" userId="9d0ce4ea-8875-4e3c-860d-0ebd5248eb51" providerId="ADAL" clId="{8DD3D965-1BC2-4E32-B866-F27FCEE02CEC}" dt="2024-07-09T12:40:01.155" v="1189" actId="1076"/>
        <pc:sldMkLst>
          <pc:docMk/>
          <pc:sldMk cId="0" sldId="284"/>
        </pc:sldMkLst>
        <pc:spChg chg="mod">
          <ac:chgData name="Marte Mørk" userId="9d0ce4ea-8875-4e3c-860d-0ebd5248eb51" providerId="ADAL" clId="{8DD3D965-1BC2-4E32-B866-F27FCEE02CEC}" dt="2024-07-09T07:32:25.446" v="263"/>
          <ac:spMkLst>
            <pc:docMk/>
            <pc:sldMk cId="0" sldId="284"/>
            <ac:spMk id="2" creationId="{00000000-0000-0000-0000-000000000000}"/>
          </ac:spMkLst>
        </pc:spChg>
        <pc:spChg chg="mod">
          <ac:chgData name="Marte Mørk" userId="9d0ce4ea-8875-4e3c-860d-0ebd5248eb51" providerId="ADAL" clId="{8DD3D965-1BC2-4E32-B866-F27FCEE02CEC}" dt="2024-07-09T12:39:56.151" v="1188" actId="1076"/>
          <ac:spMkLst>
            <pc:docMk/>
            <pc:sldMk cId="0" sldId="284"/>
            <ac:spMk id="9" creationId="{00000000-0000-0000-0000-000000000000}"/>
          </ac:spMkLst>
        </pc:spChg>
        <pc:spChg chg="del">
          <ac:chgData name="Marte Mørk" userId="9d0ce4ea-8875-4e3c-860d-0ebd5248eb51" providerId="ADAL" clId="{8DD3D965-1BC2-4E32-B866-F27FCEE02CEC}" dt="2024-07-09T07:41:32.586" v="367" actId="478"/>
          <ac:spMkLst>
            <pc:docMk/>
            <pc:sldMk cId="0" sldId="284"/>
            <ac:spMk id="10" creationId="{00000000-0000-0000-0000-000000000000}"/>
          </ac:spMkLst>
        </pc:spChg>
        <pc:spChg chg="mod">
          <ac:chgData name="Marte Mørk" userId="9d0ce4ea-8875-4e3c-860d-0ebd5248eb51" providerId="ADAL" clId="{8DD3D965-1BC2-4E32-B866-F27FCEE02CEC}" dt="2024-07-09T12:40:01.155" v="1189" actId="1076"/>
          <ac:spMkLst>
            <pc:docMk/>
            <pc:sldMk cId="0" sldId="284"/>
            <ac:spMk id="11" creationId="{00000000-0000-0000-0000-000000000000}"/>
          </ac:spMkLst>
        </pc:spChg>
        <pc:spChg chg="del">
          <ac:chgData name="Marte Mørk" userId="9d0ce4ea-8875-4e3c-860d-0ebd5248eb51" providerId="ADAL" clId="{8DD3D965-1BC2-4E32-B866-F27FCEE02CEC}" dt="2024-07-09T07:32:22.616" v="262" actId="478"/>
          <ac:spMkLst>
            <pc:docMk/>
            <pc:sldMk cId="0" sldId="284"/>
            <ac:spMk id="13" creationId="{00000000-0000-0000-0000-000000000000}"/>
          </ac:spMkLst>
        </pc:spChg>
        <pc:picChg chg="add mod">
          <ac:chgData name="Marte Mørk" userId="9d0ce4ea-8875-4e3c-860d-0ebd5248eb51" providerId="ADAL" clId="{8DD3D965-1BC2-4E32-B866-F27FCEE02CEC}" dt="2024-07-09T07:41:32.808" v="368"/>
          <ac:picMkLst>
            <pc:docMk/>
            <pc:sldMk cId="0" sldId="284"/>
            <ac:picMk id="12" creationId="{C7753017-4852-7C77-978B-2A46AC6478B6}"/>
          </ac:picMkLst>
        </pc:picChg>
      </pc:sldChg>
      <pc:sldChg chg="addSp delSp modSp mod">
        <pc:chgData name="Marte Mørk" userId="9d0ce4ea-8875-4e3c-860d-0ebd5248eb51" providerId="ADAL" clId="{8DD3D965-1BC2-4E32-B866-F27FCEE02CEC}" dt="2024-07-09T12:39:45.642" v="1186" actId="1076"/>
        <pc:sldMkLst>
          <pc:docMk/>
          <pc:sldMk cId="0" sldId="285"/>
        </pc:sldMkLst>
        <pc:spChg chg="mod">
          <ac:chgData name="Marte Mørk" userId="9d0ce4ea-8875-4e3c-860d-0ebd5248eb51" providerId="ADAL" clId="{8DD3D965-1BC2-4E32-B866-F27FCEE02CEC}" dt="2024-07-09T07:32:33.523" v="266"/>
          <ac:spMkLst>
            <pc:docMk/>
            <pc:sldMk cId="0" sldId="285"/>
            <ac:spMk id="2" creationId="{00000000-0000-0000-0000-000000000000}"/>
          </ac:spMkLst>
        </pc:spChg>
        <pc:spChg chg="mod">
          <ac:chgData name="Marte Mørk" userId="9d0ce4ea-8875-4e3c-860d-0ebd5248eb51" providerId="ADAL" clId="{8DD3D965-1BC2-4E32-B866-F27FCEE02CEC}" dt="2024-07-09T12:39:26.279" v="1184"/>
          <ac:spMkLst>
            <pc:docMk/>
            <pc:sldMk cId="0" sldId="285"/>
            <ac:spMk id="5" creationId="{00000000-0000-0000-0000-000000000000}"/>
          </ac:spMkLst>
        </pc:spChg>
        <pc:spChg chg="del">
          <ac:chgData name="Marte Mørk" userId="9d0ce4ea-8875-4e3c-860d-0ebd5248eb51" providerId="ADAL" clId="{8DD3D965-1BC2-4E32-B866-F27FCEE02CEC}" dt="2024-07-09T07:41:38.183" v="369" actId="478"/>
          <ac:spMkLst>
            <pc:docMk/>
            <pc:sldMk cId="0" sldId="285"/>
            <ac:spMk id="6" creationId="{00000000-0000-0000-0000-000000000000}"/>
          </ac:spMkLst>
        </pc:spChg>
        <pc:spChg chg="mod">
          <ac:chgData name="Marte Mørk" userId="9d0ce4ea-8875-4e3c-860d-0ebd5248eb51" providerId="ADAL" clId="{8DD3D965-1BC2-4E32-B866-F27FCEE02CEC}" dt="2024-07-09T12:39:45.642" v="1186" actId="1076"/>
          <ac:spMkLst>
            <pc:docMk/>
            <pc:sldMk cId="0" sldId="285"/>
            <ac:spMk id="7" creationId="{00000000-0000-0000-0000-000000000000}"/>
          </ac:spMkLst>
        </pc:spChg>
        <pc:picChg chg="add mod">
          <ac:chgData name="Marte Mørk" userId="9d0ce4ea-8875-4e3c-860d-0ebd5248eb51" providerId="ADAL" clId="{8DD3D965-1BC2-4E32-B866-F27FCEE02CEC}" dt="2024-07-09T07:41:38.447" v="370"/>
          <ac:picMkLst>
            <pc:docMk/>
            <pc:sldMk cId="0" sldId="285"/>
            <ac:picMk id="8" creationId="{AA23EFAF-C985-838C-CEDB-5953DC83361C}"/>
          </ac:picMkLst>
        </pc:picChg>
      </pc:sldChg>
      <pc:sldChg chg="addSp delSp modSp mod">
        <pc:chgData name="Marte Mørk" userId="9d0ce4ea-8875-4e3c-860d-0ebd5248eb51" providerId="ADAL" clId="{8DD3D965-1BC2-4E32-B866-F27FCEE02CEC}" dt="2024-07-09T07:10:28.046" v="164" actId="1076"/>
        <pc:sldMkLst>
          <pc:docMk/>
          <pc:sldMk cId="0" sldId="286"/>
        </pc:sldMkLst>
        <pc:grpChg chg="del">
          <ac:chgData name="Marte Mørk" userId="9d0ce4ea-8875-4e3c-860d-0ebd5248eb51" providerId="ADAL" clId="{8DD3D965-1BC2-4E32-B866-F27FCEE02CEC}" dt="2024-07-09T07:10:17.144" v="159" actId="478"/>
          <ac:grpSpMkLst>
            <pc:docMk/>
            <pc:sldMk cId="0" sldId="286"/>
            <ac:grpSpMk id="3" creationId="{00000000-0000-0000-0000-000000000000}"/>
          </ac:grpSpMkLst>
        </pc:grpChg>
        <pc:picChg chg="add mod">
          <ac:chgData name="Marte Mørk" userId="9d0ce4ea-8875-4e3c-860d-0ebd5248eb51" providerId="ADAL" clId="{8DD3D965-1BC2-4E32-B866-F27FCEE02CEC}" dt="2024-07-09T07:10:28.046" v="164" actId="1076"/>
          <ac:picMkLst>
            <pc:docMk/>
            <pc:sldMk cId="0" sldId="286"/>
            <ac:picMk id="12290" creationId="{5ED8443A-F9C0-56D3-ADB5-2EDF4D3F9690}"/>
          </ac:picMkLst>
        </pc:picChg>
      </pc:sldChg>
      <pc:sldChg chg="addSp delSp modSp mod">
        <pc:chgData name="Marte Mørk" userId="9d0ce4ea-8875-4e3c-860d-0ebd5248eb51" providerId="ADAL" clId="{8DD3D965-1BC2-4E32-B866-F27FCEE02CEC}" dt="2024-07-09T12:37:57.203" v="1176" actId="255"/>
        <pc:sldMkLst>
          <pc:docMk/>
          <pc:sldMk cId="0" sldId="287"/>
        </pc:sldMkLst>
        <pc:spChg chg="mod">
          <ac:chgData name="Marte Mørk" userId="9d0ce4ea-8875-4e3c-860d-0ebd5248eb51" providerId="ADAL" clId="{8DD3D965-1BC2-4E32-B866-F27FCEE02CEC}" dt="2024-07-09T07:32:40.007" v="267"/>
          <ac:spMkLst>
            <pc:docMk/>
            <pc:sldMk cId="0" sldId="287"/>
            <ac:spMk id="2" creationId="{00000000-0000-0000-0000-000000000000}"/>
          </ac:spMkLst>
        </pc:spChg>
        <pc:spChg chg="mod">
          <ac:chgData name="Marte Mørk" userId="9d0ce4ea-8875-4e3c-860d-0ebd5248eb51" providerId="ADAL" clId="{8DD3D965-1BC2-4E32-B866-F27FCEE02CEC}" dt="2024-07-09T12:37:57.203" v="1176" actId="255"/>
          <ac:spMkLst>
            <pc:docMk/>
            <pc:sldMk cId="0" sldId="287"/>
            <ac:spMk id="3" creationId="{00000000-0000-0000-0000-000000000000}"/>
          </ac:spMkLst>
        </pc:spChg>
        <pc:spChg chg="del">
          <ac:chgData name="Marte Mørk" userId="9d0ce4ea-8875-4e3c-860d-0ebd5248eb51" providerId="ADAL" clId="{8DD3D965-1BC2-4E32-B866-F27FCEE02CEC}" dt="2024-07-09T07:41:56.857" v="371" actId="478"/>
          <ac:spMkLst>
            <pc:docMk/>
            <pc:sldMk cId="0" sldId="287"/>
            <ac:spMk id="4" creationId="{00000000-0000-0000-0000-000000000000}"/>
          </ac:spMkLst>
        </pc:spChg>
        <pc:spChg chg="mod">
          <ac:chgData name="Marte Mørk" userId="9d0ce4ea-8875-4e3c-860d-0ebd5248eb51" providerId="ADAL" clId="{8DD3D965-1BC2-4E32-B866-F27FCEE02CEC}" dt="2024-07-09T09:13:00.201" v="1171" actId="20577"/>
          <ac:spMkLst>
            <pc:docMk/>
            <pc:sldMk cId="0" sldId="287"/>
            <ac:spMk id="5" creationId="{00000000-0000-0000-0000-000000000000}"/>
          </ac:spMkLst>
        </pc:spChg>
        <pc:picChg chg="add mod">
          <ac:chgData name="Marte Mørk" userId="9d0ce4ea-8875-4e3c-860d-0ebd5248eb51" providerId="ADAL" clId="{8DD3D965-1BC2-4E32-B866-F27FCEE02CEC}" dt="2024-07-09T07:42:07.567" v="374" actId="1076"/>
          <ac:picMkLst>
            <pc:docMk/>
            <pc:sldMk cId="0" sldId="287"/>
            <ac:picMk id="36866" creationId="{6C69F561-68B5-241B-F816-24A5E45343C9}"/>
          </ac:picMkLst>
        </pc:picChg>
      </pc:sldChg>
      <pc:sldChg chg="addSp delSp modSp mod">
        <pc:chgData name="Marte Mørk" userId="9d0ce4ea-8875-4e3c-860d-0ebd5248eb51" providerId="ADAL" clId="{8DD3D965-1BC2-4E32-B866-F27FCEE02CEC}" dt="2024-07-09T13:05:33.252" v="1699" actId="1076"/>
        <pc:sldMkLst>
          <pc:docMk/>
          <pc:sldMk cId="0" sldId="288"/>
        </pc:sldMkLst>
        <pc:spChg chg="mod">
          <ac:chgData name="Marte Mørk" userId="9d0ce4ea-8875-4e3c-860d-0ebd5248eb51" providerId="ADAL" clId="{8DD3D965-1BC2-4E32-B866-F27FCEE02CEC}" dt="2024-07-09T07:32:43.781" v="268"/>
          <ac:spMkLst>
            <pc:docMk/>
            <pc:sldMk cId="0" sldId="288"/>
            <ac:spMk id="2" creationId="{00000000-0000-0000-0000-000000000000}"/>
          </ac:spMkLst>
        </pc:spChg>
        <pc:spChg chg="mod">
          <ac:chgData name="Marte Mørk" userId="9d0ce4ea-8875-4e3c-860d-0ebd5248eb51" providerId="ADAL" clId="{8DD3D965-1BC2-4E32-B866-F27FCEE02CEC}" dt="2024-07-09T13:05:14.306" v="1687" actId="1076"/>
          <ac:spMkLst>
            <pc:docMk/>
            <pc:sldMk cId="0" sldId="288"/>
            <ac:spMk id="6" creationId="{00000000-0000-0000-0000-000000000000}"/>
          </ac:spMkLst>
        </pc:spChg>
        <pc:spChg chg="mod">
          <ac:chgData name="Marte Mørk" userId="9d0ce4ea-8875-4e3c-860d-0ebd5248eb51" providerId="ADAL" clId="{8DD3D965-1BC2-4E32-B866-F27FCEE02CEC}" dt="2024-07-09T13:05:24.865" v="1693" actId="1076"/>
          <ac:spMkLst>
            <pc:docMk/>
            <pc:sldMk cId="0" sldId="288"/>
            <ac:spMk id="7" creationId="{00000000-0000-0000-0000-000000000000}"/>
          </ac:spMkLst>
        </pc:spChg>
        <pc:spChg chg="mod">
          <ac:chgData name="Marte Mørk" userId="9d0ce4ea-8875-4e3c-860d-0ebd5248eb51" providerId="ADAL" clId="{8DD3D965-1BC2-4E32-B866-F27FCEE02CEC}" dt="2024-07-09T13:05:33.252" v="1699" actId="1076"/>
          <ac:spMkLst>
            <pc:docMk/>
            <pc:sldMk cId="0" sldId="288"/>
            <ac:spMk id="8" creationId="{00000000-0000-0000-0000-000000000000}"/>
          </ac:spMkLst>
        </pc:spChg>
        <pc:spChg chg="mod">
          <ac:chgData name="Marte Mørk" userId="9d0ce4ea-8875-4e3c-860d-0ebd5248eb51" providerId="ADAL" clId="{8DD3D965-1BC2-4E32-B866-F27FCEE02CEC}" dt="2024-07-09T12:38:06.148" v="1177" actId="255"/>
          <ac:spMkLst>
            <pc:docMk/>
            <pc:sldMk cId="0" sldId="288"/>
            <ac:spMk id="9" creationId="{00000000-0000-0000-0000-000000000000}"/>
          </ac:spMkLst>
        </pc:spChg>
        <pc:spChg chg="del">
          <ac:chgData name="Marte Mørk" userId="9d0ce4ea-8875-4e3c-860d-0ebd5248eb51" providerId="ADAL" clId="{8DD3D965-1BC2-4E32-B866-F27FCEE02CEC}" dt="2024-07-09T07:42:11.349" v="375" actId="478"/>
          <ac:spMkLst>
            <pc:docMk/>
            <pc:sldMk cId="0" sldId="288"/>
            <ac:spMk id="10" creationId="{00000000-0000-0000-0000-000000000000}"/>
          </ac:spMkLst>
        </pc:spChg>
        <pc:spChg chg="mod">
          <ac:chgData name="Marte Mørk" userId="9d0ce4ea-8875-4e3c-860d-0ebd5248eb51" providerId="ADAL" clId="{8DD3D965-1BC2-4E32-B866-F27FCEE02CEC}" dt="2024-07-09T12:38:12.411" v="1178" actId="1076"/>
          <ac:spMkLst>
            <pc:docMk/>
            <pc:sldMk cId="0" sldId="288"/>
            <ac:spMk id="11" creationId="{00000000-0000-0000-0000-000000000000}"/>
          </ac:spMkLst>
        </pc:spChg>
        <pc:picChg chg="add mod">
          <ac:chgData name="Marte Mørk" userId="9d0ce4ea-8875-4e3c-860d-0ebd5248eb51" providerId="ADAL" clId="{8DD3D965-1BC2-4E32-B866-F27FCEE02CEC}" dt="2024-07-09T07:42:11.579" v="376"/>
          <ac:picMkLst>
            <pc:docMk/>
            <pc:sldMk cId="0" sldId="288"/>
            <ac:picMk id="12" creationId="{0323C51C-9CFA-E694-D084-506AD86C60A6}"/>
          </ac:picMkLst>
        </pc:picChg>
      </pc:sldChg>
      <pc:sldChg chg="addSp delSp modSp mod">
        <pc:chgData name="Marte Mørk" userId="9d0ce4ea-8875-4e3c-860d-0ebd5248eb51" providerId="ADAL" clId="{8DD3D965-1BC2-4E32-B866-F27FCEE02CEC}" dt="2024-07-09T13:05:49.234" v="1706" actId="1076"/>
        <pc:sldMkLst>
          <pc:docMk/>
          <pc:sldMk cId="0" sldId="289"/>
        </pc:sldMkLst>
        <pc:spChg chg="mod">
          <ac:chgData name="Marte Mørk" userId="9d0ce4ea-8875-4e3c-860d-0ebd5248eb51" providerId="ADAL" clId="{8DD3D965-1BC2-4E32-B866-F27FCEE02CEC}" dt="2024-07-09T07:32:47.746" v="269"/>
          <ac:spMkLst>
            <pc:docMk/>
            <pc:sldMk cId="0" sldId="289"/>
            <ac:spMk id="2" creationId="{00000000-0000-0000-0000-000000000000}"/>
          </ac:spMkLst>
        </pc:spChg>
        <pc:spChg chg="mod">
          <ac:chgData name="Marte Mørk" userId="9d0ce4ea-8875-4e3c-860d-0ebd5248eb51" providerId="ADAL" clId="{8DD3D965-1BC2-4E32-B866-F27FCEE02CEC}" dt="2024-07-09T13:05:49.234" v="1706" actId="1076"/>
          <ac:spMkLst>
            <pc:docMk/>
            <pc:sldMk cId="0" sldId="289"/>
            <ac:spMk id="4" creationId="{00000000-0000-0000-0000-000000000000}"/>
          </ac:spMkLst>
        </pc:spChg>
        <pc:spChg chg="mod">
          <ac:chgData name="Marte Mørk" userId="9d0ce4ea-8875-4e3c-860d-0ebd5248eb51" providerId="ADAL" clId="{8DD3D965-1BC2-4E32-B866-F27FCEE02CEC}" dt="2024-07-09T12:38:25.036" v="1180" actId="1076"/>
          <ac:spMkLst>
            <pc:docMk/>
            <pc:sldMk cId="0" sldId="289"/>
            <ac:spMk id="5" creationId="{00000000-0000-0000-0000-000000000000}"/>
          </ac:spMkLst>
        </pc:spChg>
        <pc:spChg chg="del">
          <ac:chgData name="Marte Mørk" userId="9d0ce4ea-8875-4e3c-860d-0ebd5248eb51" providerId="ADAL" clId="{8DD3D965-1BC2-4E32-B866-F27FCEE02CEC}" dt="2024-07-09T07:42:15.032" v="377" actId="478"/>
          <ac:spMkLst>
            <pc:docMk/>
            <pc:sldMk cId="0" sldId="289"/>
            <ac:spMk id="6" creationId="{00000000-0000-0000-0000-000000000000}"/>
          </ac:spMkLst>
        </pc:spChg>
        <pc:spChg chg="mod">
          <ac:chgData name="Marte Mørk" userId="9d0ce4ea-8875-4e3c-860d-0ebd5248eb51" providerId="ADAL" clId="{8DD3D965-1BC2-4E32-B866-F27FCEE02CEC}" dt="2024-07-09T12:38:33.714" v="1181" actId="1076"/>
          <ac:spMkLst>
            <pc:docMk/>
            <pc:sldMk cId="0" sldId="289"/>
            <ac:spMk id="7" creationId="{00000000-0000-0000-0000-000000000000}"/>
          </ac:spMkLst>
        </pc:spChg>
        <pc:picChg chg="add mod">
          <ac:chgData name="Marte Mørk" userId="9d0ce4ea-8875-4e3c-860d-0ebd5248eb51" providerId="ADAL" clId="{8DD3D965-1BC2-4E32-B866-F27FCEE02CEC}" dt="2024-07-09T07:42:15.324" v="378"/>
          <ac:picMkLst>
            <pc:docMk/>
            <pc:sldMk cId="0" sldId="289"/>
            <ac:picMk id="8" creationId="{7E6EF926-9D4D-AC17-51DB-1B1AEF1D1ADE}"/>
          </ac:picMkLst>
        </pc:picChg>
      </pc:sldChg>
      <pc:sldChg chg="addSp delSp modSp mod">
        <pc:chgData name="Marte Mørk" userId="9d0ce4ea-8875-4e3c-860d-0ebd5248eb51" providerId="ADAL" clId="{8DD3D965-1BC2-4E32-B866-F27FCEE02CEC}" dt="2024-07-09T07:23:02.190" v="202" actId="14100"/>
        <pc:sldMkLst>
          <pc:docMk/>
          <pc:sldMk cId="0" sldId="290"/>
        </pc:sldMkLst>
        <pc:grpChg chg="del">
          <ac:chgData name="Marte Mørk" userId="9d0ce4ea-8875-4e3c-860d-0ebd5248eb51" providerId="ADAL" clId="{8DD3D965-1BC2-4E32-B866-F27FCEE02CEC}" dt="2024-07-09T07:09:27.086" v="152" actId="478"/>
          <ac:grpSpMkLst>
            <pc:docMk/>
            <pc:sldMk cId="0" sldId="290"/>
            <ac:grpSpMk id="3" creationId="{00000000-0000-0000-0000-000000000000}"/>
          </ac:grpSpMkLst>
        </pc:grpChg>
        <pc:picChg chg="add mod">
          <ac:chgData name="Marte Mørk" userId="9d0ce4ea-8875-4e3c-860d-0ebd5248eb51" providerId="ADAL" clId="{8DD3D965-1BC2-4E32-B866-F27FCEE02CEC}" dt="2024-07-09T07:23:02.190" v="202" actId="14100"/>
          <ac:picMkLst>
            <pc:docMk/>
            <pc:sldMk cId="0" sldId="290"/>
            <ac:picMk id="16386" creationId="{37B8ADF8-8480-0F92-4795-D0A87D5E66F9}"/>
          </ac:picMkLst>
        </pc:picChg>
      </pc:sldChg>
      <pc:sldChg chg="addSp delSp modSp mod">
        <pc:chgData name="Marte Mørk" userId="9d0ce4ea-8875-4e3c-860d-0ebd5248eb51" providerId="ADAL" clId="{8DD3D965-1BC2-4E32-B866-F27FCEE02CEC}" dt="2024-07-09T09:10:31.243" v="1148"/>
        <pc:sldMkLst>
          <pc:docMk/>
          <pc:sldMk cId="0" sldId="291"/>
        </pc:sldMkLst>
        <pc:spChg chg="mod">
          <ac:chgData name="Marte Mørk" userId="9d0ce4ea-8875-4e3c-860d-0ebd5248eb51" providerId="ADAL" clId="{8DD3D965-1BC2-4E32-B866-F27FCEE02CEC}" dt="2024-07-09T07:32:53.890" v="270"/>
          <ac:spMkLst>
            <pc:docMk/>
            <pc:sldMk cId="0" sldId="291"/>
            <ac:spMk id="2" creationId="{00000000-0000-0000-0000-000000000000}"/>
          </ac:spMkLst>
        </pc:spChg>
        <pc:spChg chg="mod">
          <ac:chgData name="Marte Mørk" userId="9d0ce4ea-8875-4e3c-860d-0ebd5248eb51" providerId="ADAL" clId="{8DD3D965-1BC2-4E32-B866-F27FCEE02CEC}" dt="2024-07-09T09:10:06.059" v="1143"/>
          <ac:spMkLst>
            <pc:docMk/>
            <pc:sldMk cId="0" sldId="291"/>
            <ac:spMk id="3" creationId="{00000000-0000-0000-0000-000000000000}"/>
          </ac:spMkLst>
        </pc:spChg>
        <pc:spChg chg="mod">
          <ac:chgData name="Marte Mørk" userId="9d0ce4ea-8875-4e3c-860d-0ebd5248eb51" providerId="ADAL" clId="{8DD3D965-1BC2-4E32-B866-F27FCEE02CEC}" dt="2024-07-09T09:10:31.243" v="1148"/>
          <ac:spMkLst>
            <pc:docMk/>
            <pc:sldMk cId="0" sldId="291"/>
            <ac:spMk id="4" creationId="{00000000-0000-0000-0000-000000000000}"/>
          </ac:spMkLst>
        </pc:spChg>
        <pc:spChg chg="del">
          <ac:chgData name="Marte Mørk" userId="9d0ce4ea-8875-4e3c-860d-0ebd5248eb51" providerId="ADAL" clId="{8DD3D965-1BC2-4E32-B866-F27FCEE02CEC}" dt="2024-07-09T07:43:32.789" v="379" actId="478"/>
          <ac:spMkLst>
            <pc:docMk/>
            <pc:sldMk cId="0" sldId="291"/>
            <ac:spMk id="5" creationId="{00000000-0000-0000-0000-000000000000}"/>
          </ac:spMkLst>
        </pc:spChg>
        <pc:picChg chg="add mod">
          <ac:chgData name="Marte Mørk" userId="9d0ce4ea-8875-4e3c-860d-0ebd5248eb51" providerId="ADAL" clId="{8DD3D965-1BC2-4E32-B866-F27FCEE02CEC}" dt="2024-07-09T07:43:57.140" v="386" actId="1076"/>
          <ac:picMkLst>
            <pc:docMk/>
            <pc:sldMk cId="0" sldId="291"/>
            <ac:picMk id="39938" creationId="{007FB6ED-20B2-5941-469A-11FA4041A4DE}"/>
          </ac:picMkLst>
        </pc:picChg>
      </pc:sldChg>
      <pc:sldChg chg="addSp delSp modSp mod">
        <pc:chgData name="Marte Mørk" userId="9d0ce4ea-8875-4e3c-860d-0ebd5248eb51" providerId="ADAL" clId="{8DD3D965-1BC2-4E32-B866-F27FCEE02CEC}" dt="2024-07-09T09:10:39.495" v="1149" actId="1076"/>
        <pc:sldMkLst>
          <pc:docMk/>
          <pc:sldMk cId="0" sldId="292"/>
        </pc:sldMkLst>
        <pc:spChg chg="mod">
          <ac:chgData name="Marte Mørk" userId="9d0ce4ea-8875-4e3c-860d-0ebd5248eb51" providerId="ADAL" clId="{8DD3D965-1BC2-4E32-B866-F27FCEE02CEC}" dt="2024-07-09T07:32:57.265" v="271"/>
          <ac:spMkLst>
            <pc:docMk/>
            <pc:sldMk cId="0" sldId="292"/>
            <ac:spMk id="2" creationId="{00000000-0000-0000-0000-000000000000}"/>
          </ac:spMkLst>
        </pc:spChg>
        <pc:spChg chg="mod">
          <ac:chgData name="Marte Mørk" userId="9d0ce4ea-8875-4e3c-860d-0ebd5248eb51" providerId="ADAL" clId="{8DD3D965-1BC2-4E32-B866-F27FCEE02CEC}" dt="2024-07-09T09:10:10.258" v="1144"/>
          <ac:spMkLst>
            <pc:docMk/>
            <pc:sldMk cId="0" sldId="292"/>
            <ac:spMk id="9" creationId="{00000000-0000-0000-0000-000000000000}"/>
          </ac:spMkLst>
        </pc:spChg>
        <pc:spChg chg="del">
          <ac:chgData name="Marte Mørk" userId="9d0ce4ea-8875-4e3c-860d-0ebd5248eb51" providerId="ADAL" clId="{8DD3D965-1BC2-4E32-B866-F27FCEE02CEC}" dt="2024-07-09T07:43:44.447" v="383" actId="478"/>
          <ac:spMkLst>
            <pc:docMk/>
            <pc:sldMk cId="0" sldId="292"/>
            <ac:spMk id="10" creationId="{00000000-0000-0000-0000-000000000000}"/>
          </ac:spMkLst>
        </pc:spChg>
        <pc:spChg chg="mod">
          <ac:chgData name="Marte Mørk" userId="9d0ce4ea-8875-4e3c-860d-0ebd5248eb51" providerId="ADAL" clId="{8DD3D965-1BC2-4E32-B866-F27FCEE02CEC}" dt="2024-07-09T09:10:39.495" v="1149" actId="1076"/>
          <ac:spMkLst>
            <pc:docMk/>
            <pc:sldMk cId="0" sldId="292"/>
            <ac:spMk id="11" creationId="{00000000-0000-0000-0000-000000000000}"/>
          </ac:spMkLst>
        </pc:spChg>
        <pc:picChg chg="add mod">
          <ac:chgData name="Marte Mørk" userId="9d0ce4ea-8875-4e3c-860d-0ebd5248eb51" providerId="ADAL" clId="{8DD3D965-1BC2-4E32-B866-F27FCEE02CEC}" dt="2024-07-09T07:44:05.414" v="387"/>
          <ac:picMkLst>
            <pc:docMk/>
            <pc:sldMk cId="0" sldId="292"/>
            <ac:picMk id="12" creationId="{B11957D8-B39D-2504-4463-8A0F4E6E3C32}"/>
          </ac:picMkLst>
        </pc:picChg>
        <pc:picChg chg="add">
          <ac:chgData name="Marte Mørk" userId="9d0ce4ea-8875-4e3c-860d-0ebd5248eb51" providerId="ADAL" clId="{8DD3D965-1BC2-4E32-B866-F27FCEE02CEC}" dt="2024-07-09T07:43:44.620" v="384"/>
          <ac:picMkLst>
            <pc:docMk/>
            <pc:sldMk cId="0" sldId="292"/>
            <ac:picMk id="43010" creationId="{E127D48E-7046-6666-51B6-EA10598DFF1E}"/>
          </ac:picMkLst>
        </pc:picChg>
      </pc:sldChg>
      <pc:sldChg chg="addSp delSp modSp mod">
        <pc:chgData name="Marte Mørk" userId="9d0ce4ea-8875-4e3c-860d-0ebd5248eb51" providerId="ADAL" clId="{8DD3D965-1BC2-4E32-B866-F27FCEE02CEC}" dt="2024-07-09T09:10:52.652" v="1150" actId="1076"/>
        <pc:sldMkLst>
          <pc:docMk/>
          <pc:sldMk cId="0" sldId="293"/>
        </pc:sldMkLst>
        <pc:spChg chg="mod">
          <ac:chgData name="Marte Mørk" userId="9d0ce4ea-8875-4e3c-860d-0ebd5248eb51" providerId="ADAL" clId="{8DD3D965-1BC2-4E32-B866-F27FCEE02CEC}" dt="2024-07-09T07:33:01.938" v="272"/>
          <ac:spMkLst>
            <pc:docMk/>
            <pc:sldMk cId="0" sldId="293"/>
            <ac:spMk id="2" creationId="{00000000-0000-0000-0000-000000000000}"/>
          </ac:spMkLst>
        </pc:spChg>
        <pc:spChg chg="mod">
          <ac:chgData name="Marte Mørk" userId="9d0ce4ea-8875-4e3c-860d-0ebd5248eb51" providerId="ADAL" clId="{8DD3D965-1BC2-4E32-B866-F27FCEE02CEC}" dt="2024-07-09T09:10:13.501" v="1145"/>
          <ac:spMkLst>
            <pc:docMk/>
            <pc:sldMk cId="0" sldId="293"/>
            <ac:spMk id="5" creationId="{00000000-0000-0000-0000-000000000000}"/>
          </ac:spMkLst>
        </pc:spChg>
        <pc:spChg chg="del">
          <ac:chgData name="Marte Mørk" userId="9d0ce4ea-8875-4e3c-860d-0ebd5248eb51" providerId="ADAL" clId="{8DD3D965-1BC2-4E32-B866-F27FCEE02CEC}" dt="2024-07-09T07:44:08.732" v="388" actId="478"/>
          <ac:spMkLst>
            <pc:docMk/>
            <pc:sldMk cId="0" sldId="293"/>
            <ac:spMk id="6" creationId="{00000000-0000-0000-0000-000000000000}"/>
          </ac:spMkLst>
        </pc:spChg>
        <pc:spChg chg="mod">
          <ac:chgData name="Marte Mørk" userId="9d0ce4ea-8875-4e3c-860d-0ebd5248eb51" providerId="ADAL" clId="{8DD3D965-1BC2-4E32-B866-F27FCEE02CEC}" dt="2024-07-09T09:10:52.652" v="1150" actId="1076"/>
          <ac:spMkLst>
            <pc:docMk/>
            <pc:sldMk cId="0" sldId="293"/>
            <ac:spMk id="7" creationId="{00000000-0000-0000-0000-000000000000}"/>
          </ac:spMkLst>
        </pc:spChg>
        <pc:picChg chg="add mod">
          <ac:chgData name="Marte Mørk" userId="9d0ce4ea-8875-4e3c-860d-0ebd5248eb51" providerId="ADAL" clId="{8DD3D965-1BC2-4E32-B866-F27FCEE02CEC}" dt="2024-07-09T07:44:08.950" v="389"/>
          <ac:picMkLst>
            <pc:docMk/>
            <pc:sldMk cId="0" sldId="293"/>
            <ac:picMk id="8" creationId="{2BBF3497-B129-166C-8035-5283DD79FEB6}"/>
          </ac:picMkLst>
        </pc:picChg>
      </pc:sldChg>
      <pc:sldChg chg="addSp delSp modSp mod">
        <pc:chgData name="Marte Mørk" userId="9d0ce4ea-8875-4e3c-860d-0ebd5248eb51" providerId="ADAL" clId="{8DD3D965-1BC2-4E32-B866-F27FCEE02CEC}" dt="2024-07-09T07:28:54.650" v="225" actId="14100"/>
        <pc:sldMkLst>
          <pc:docMk/>
          <pc:sldMk cId="0" sldId="294"/>
        </pc:sldMkLst>
        <pc:spChg chg="del">
          <ac:chgData name="Marte Mørk" userId="9d0ce4ea-8875-4e3c-860d-0ebd5248eb51" providerId="ADAL" clId="{8DD3D965-1BC2-4E32-B866-F27FCEE02CEC}" dt="2024-07-09T07:08:52.543" v="147" actId="478"/>
          <ac:spMkLst>
            <pc:docMk/>
            <pc:sldMk cId="0" sldId="294"/>
            <ac:spMk id="3" creationId="{00000000-0000-0000-0000-000000000000}"/>
          </ac:spMkLst>
        </pc:spChg>
        <pc:spChg chg="add del mod">
          <ac:chgData name="Marte Mørk" userId="9d0ce4ea-8875-4e3c-860d-0ebd5248eb51" providerId="ADAL" clId="{8DD3D965-1BC2-4E32-B866-F27FCEE02CEC}" dt="2024-07-09T07:27:59.498" v="215" actId="478"/>
          <ac:spMkLst>
            <pc:docMk/>
            <pc:sldMk cId="0" sldId="294"/>
            <ac:spMk id="10" creationId="{D6960256-D48A-EFB3-E8F5-B68A92D63996}"/>
          </ac:spMkLst>
        </pc:spChg>
        <pc:spChg chg="add mod ord">
          <ac:chgData name="Marte Mørk" userId="9d0ce4ea-8875-4e3c-860d-0ebd5248eb51" providerId="ADAL" clId="{8DD3D965-1BC2-4E32-B866-F27FCEE02CEC}" dt="2024-07-09T07:28:44.714" v="223" actId="167"/>
          <ac:spMkLst>
            <pc:docMk/>
            <pc:sldMk cId="0" sldId="294"/>
            <ac:spMk id="11" creationId="{F62817B7-D9A4-E60C-2098-64955077F062}"/>
          </ac:spMkLst>
        </pc:spChg>
        <pc:grpChg chg="del">
          <ac:chgData name="Marte Mørk" userId="9d0ce4ea-8875-4e3c-860d-0ebd5248eb51" providerId="ADAL" clId="{8DD3D965-1BC2-4E32-B866-F27FCEE02CEC}" dt="2024-07-09T07:08:50.802" v="146" actId="478"/>
          <ac:grpSpMkLst>
            <pc:docMk/>
            <pc:sldMk cId="0" sldId="294"/>
            <ac:grpSpMk id="4" creationId="{00000000-0000-0000-0000-000000000000}"/>
          </ac:grpSpMkLst>
        </pc:grpChg>
        <pc:picChg chg="add del mod">
          <ac:chgData name="Marte Mørk" userId="9d0ce4ea-8875-4e3c-860d-0ebd5248eb51" providerId="ADAL" clId="{8DD3D965-1BC2-4E32-B866-F27FCEE02CEC}" dt="2024-07-09T07:26:26.887" v="204" actId="478"/>
          <ac:picMkLst>
            <pc:docMk/>
            <pc:sldMk cId="0" sldId="294"/>
            <ac:picMk id="10242" creationId="{B07BD91A-626D-F9B4-8FFC-500FBC490097}"/>
          </ac:picMkLst>
        </pc:picChg>
        <pc:picChg chg="add del">
          <ac:chgData name="Marte Mørk" userId="9d0ce4ea-8875-4e3c-860d-0ebd5248eb51" providerId="ADAL" clId="{8DD3D965-1BC2-4E32-B866-F27FCEE02CEC}" dt="2024-07-09T07:26:26.887" v="204" actId="478"/>
          <ac:picMkLst>
            <pc:docMk/>
            <pc:sldMk cId="0" sldId="294"/>
            <ac:picMk id="10244" creationId="{D92ACE03-0109-34DB-6759-409905CCCBE7}"/>
          </ac:picMkLst>
        </pc:picChg>
        <pc:picChg chg="add mod">
          <ac:chgData name="Marte Mørk" userId="9d0ce4ea-8875-4e3c-860d-0ebd5248eb51" providerId="ADAL" clId="{8DD3D965-1BC2-4E32-B866-F27FCEE02CEC}" dt="2024-07-09T07:28:54.650" v="225" actId="14100"/>
          <ac:picMkLst>
            <pc:docMk/>
            <pc:sldMk cId="0" sldId="294"/>
            <ac:picMk id="10246" creationId="{5744204F-2705-D87E-0D16-3477AC335567}"/>
          </ac:picMkLst>
        </pc:picChg>
      </pc:sldChg>
      <pc:sldChg chg="addSp delSp modSp mod">
        <pc:chgData name="Marte Mørk" userId="9d0ce4ea-8875-4e3c-860d-0ebd5248eb51" providerId="ADAL" clId="{8DD3D965-1BC2-4E32-B866-F27FCEE02CEC}" dt="2024-07-09T09:09:25.993" v="1099"/>
        <pc:sldMkLst>
          <pc:docMk/>
          <pc:sldMk cId="0" sldId="295"/>
        </pc:sldMkLst>
        <pc:spChg chg="mod">
          <ac:chgData name="Marte Mørk" userId="9d0ce4ea-8875-4e3c-860d-0ebd5248eb51" providerId="ADAL" clId="{8DD3D965-1BC2-4E32-B866-F27FCEE02CEC}" dt="2024-07-09T07:33:07.086" v="273"/>
          <ac:spMkLst>
            <pc:docMk/>
            <pc:sldMk cId="0" sldId="295"/>
            <ac:spMk id="2" creationId="{00000000-0000-0000-0000-000000000000}"/>
          </ac:spMkLst>
        </pc:spChg>
        <pc:spChg chg="mod">
          <ac:chgData name="Marte Mørk" userId="9d0ce4ea-8875-4e3c-860d-0ebd5248eb51" providerId="ADAL" clId="{8DD3D965-1BC2-4E32-B866-F27FCEE02CEC}" dt="2024-07-09T09:08:57.219" v="1094"/>
          <ac:spMkLst>
            <pc:docMk/>
            <pc:sldMk cId="0" sldId="295"/>
            <ac:spMk id="7" creationId="{00000000-0000-0000-0000-000000000000}"/>
          </ac:spMkLst>
        </pc:spChg>
        <pc:spChg chg="mod">
          <ac:chgData name="Marte Mørk" userId="9d0ce4ea-8875-4e3c-860d-0ebd5248eb51" providerId="ADAL" clId="{8DD3D965-1BC2-4E32-B866-F27FCEE02CEC}" dt="2024-07-09T09:09:25.993" v="1099"/>
          <ac:spMkLst>
            <pc:docMk/>
            <pc:sldMk cId="0" sldId="295"/>
            <ac:spMk id="8" creationId="{00000000-0000-0000-0000-000000000000}"/>
          </ac:spMkLst>
        </pc:spChg>
        <pc:grpChg chg="del">
          <ac:chgData name="Marte Mørk" userId="9d0ce4ea-8875-4e3c-860d-0ebd5248eb51" providerId="ADAL" clId="{8DD3D965-1BC2-4E32-B866-F27FCEE02CEC}" dt="2024-07-09T07:44:23.225" v="390" actId="478"/>
          <ac:grpSpMkLst>
            <pc:docMk/>
            <pc:sldMk cId="0" sldId="295"/>
            <ac:grpSpMk id="3" creationId="{00000000-0000-0000-0000-000000000000}"/>
          </ac:grpSpMkLst>
        </pc:grpChg>
        <pc:picChg chg="add mod">
          <ac:chgData name="Marte Mørk" userId="9d0ce4ea-8875-4e3c-860d-0ebd5248eb51" providerId="ADAL" clId="{8DD3D965-1BC2-4E32-B866-F27FCEE02CEC}" dt="2024-07-09T07:44:28.886" v="393" actId="1076"/>
          <ac:picMkLst>
            <pc:docMk/>
            <pc:sldMk cId="0" sldId="295"/>
            <ac:picMk id="44034" creationId="{F89607AA-2EA4-B14E-ED54-17E9CE81344E}"/>
          </ac:picMkLst>
        </pc:picChg>
      </pc:sldChg>
      <pc:sldChg chg="addSp delSp modSp mod">
        <pc:chgData name="Marte Mørk" userId="9d0ce4ea-8875-4e3c-860d-0ebd5248eb51" providerId="ADAL" clId="{8DD3D965-1BC2-4E32-B866-F27FCEE02CEC}" dt="2024-07-09T09:09:22.936" v="1098"/>
        <pc:sldMkLst>
          <pc:docMk/>
          <pc:sldMk cId="0" sldId="296"/>
        </pc:sldMkLst>
        <pc:spChg chg="mod">
          <ac:chgData name="Marte Mørk" userId="9d0ce4ea-8875-4e3c-860d-0ebd5248eb51" providerId="ADAL" clId="{8DD3D965-1BC2-4E32-B866-F27FCEE02CEC}" dt="2024-07-09T07:33:10.250" v="274"/>
          <ac:spMkLst>
            <pc:docMk/>
            <pc:sldMk cId="0" sldId="296"/>
            <ac:spMk id="2" creationId="{00000000-0000-0000-0000-000000000000}"/>
          </ac:spMkLst>
        </pc:spChg>
        <pc:spChg chg="mod">
          <ac:chgData name="Marte Mørk" userId="9d0ce4ea-8875-4e3c-860d-0ebd5248eb51" providerId="ADAL" clId="{8DD3D965-1BC2-4E32-B866-F27FCEE02CEC}" dt="2024-07-09T09:09:02.904" v="1095"/>
          <ac:spMkLst>
            <pc:docMk/>
            <pc:sldMk cId="0" sldId="296"/>
            <ac:spMk id="13" creationId="{00000000-0000-0000-0000-000000000000}"/>
          </ac:spMkLst>
        </pc:spChg>
        <pc:spChg chg="mod">
          <ac:chgData name="Marte Mørk" userId="9d0ce4ea-8875-4e3c-860d-0ebd5248eb51" providerId="ADAL" clId="{8DD3D965-1BC2-4E32-B866-F27FCEE02CEC}" dt="2024-07-09T09:09:22.936" v="1098"/>
          <ac:spMkLst>
            <pc:docMk/>
            <pc:sldMk cId="0" sldId="296"/>
            <ac:spMk id="14" creationId="{00000000-0000-0000-0000-000000000000}"/>
          </ac:spMkLst>
        </pc:spChg>
        <pc:grpChg chg="del">
          <ac:chgData name="Marte Mørk" userId="9d0ce4ea-8875-4e3c-860d-0ebd5248eb51" providerId="ADAL" clId="{8DD3D965-1BC2-4E32-B866-F27FCEE02CEC}" dt="2024-07-09T07:44:33.838" v="394" actId="478"/>
          <ac:grpSpMkLst>
            <pc:docMk/>
            <pc:sldMk cId="0" sldId="296"/>
            <ac:grpSpMk id="3" creationId="{00000000-0000-0000-0000-000000000000}"/>
          </ac:grpSpMkLst>
        </pc:grpChg>
        <pc:picChg chg="add mod">
          <ac:chgData name="Marte Mørk" userId="9d0ce4ea-8875-4e3c-860d-0ebd5248eb51" providerId="ADAL" clId="{8DD3D965-1BC2-4E32-B866-F27FCEE02CEC}" dt="2024-07-09T07:44:34.027" v="395"/>
          <ac:picMkLst>
            <pc:docMk/>
            <pc:sldMk cId="0" sldId="296"/>
            <ac:picMk id="15" creationId="{A1F17F9F-C98B-7EA1-0AD8-82E40EA5C2B9}"/>
          </ac:picMkLst>
        </pc:picChg>
      </pc:sldChg>
      <pc:sldChg chg="addSp delSp modSp mod">
        <pc:chgData name="Marte Mørk" userId="9d0ce4ea-8875-4e3c-860d-0ebd5248eb51" providerId="ADAL" clId="{8DD3D965-1BC2-4E32-B866-F27FCEE02CEC}" dt="2024-07-09T09:09:42.908" v="1142" actId="20577"/>
        <pc:sldMkLst>
          <pc:docMk/>
          <pc:sldMk cId="0" sldId="297"/>
        </pc:sldMkLst>
        <pc:spChg chg="mod">
          <ac:chgData name="Marte Mørk" userId="9d0ce4ea-8875-4e3c-860d-0ebd5248eb51" providerId="ADAL" clId="{8DD3D965-1BC2-4E32-B866-F27FCEE02CEC}" dt="2024-07-09T07:33:14.150" v="275"/>
          <ac:spMkLst>
            <pc:docMk/>
            <pc:sldMk cId="0" sldId="297"/>
            <ac:spMk id="2" creationId="{00000000-0000-0000-0000-000000000000}"/>
          </ac:spMkLst>
        </pc:spChg>
        <pc:spChg chg="mod">
          <ac:chgData name="Marte Mørk" userId="9d0ce4ea-8875-4e3c-860d-0ebd5248eb51" providerId="ADAL" clId="{8DD3D965-1BC2-4E32-B866-F27FCEE02CEC}" dt="2024-07-09T09:09:42.908" v="1142" actId="20577"/>
          <ac:spMkLst>
            <pc:docMk/>
            <pc:sldMk cId="0" sldId="297"/>
            <ac:spMk id="8" creationId="{00000000-0000-0000-0000-000000000000}"/>
          </ac:spMkLst>
        </pc:spChg>
        <pc:spChg chg="mod">
          <ac:chgData name="Marte Mørk" userId="9d0ce4ea-8875-4e3c-860d-0ebd5248eb51" providerId="ADAL" clId="{8DD3D965-1BC2-4E32-B866-F27FCEE02CEC}" dt="2024-07-09T09:09:06.480" v="1096"/>
          <ac:spMkLst>
            <pc:docMk/>
            <pc:sldMk cId="0" sldId="297"/>
            <ac:spMk id="9" creationId="{00000000-0000-0000-0000-000000000000}"/>
          </ac:spMkLst>
        </pc:spChg>
        <pc:spChg chg="mod">
          <ac:chgData name="Marte Mørk" userId="9d0ce4ea-8875-4e3c-860d-0ebd5248eb51" providerId="ADAL" clId="{8DD3D965-1BC2-4E32-B866-F27FCEE02CEC}" dt="2024-07-09T09:09:19.003" v="1097"/>
          <ac:spMkLst>
            <pc:docMk/>
            <pc:sldMk cId="0" sldId="297"/>
            <ac:spMk id="10" creationId="{00000000-0000-0000-0000-000000000000}"/>
          </ac:spMkLst>
        </pc:spChg>
        <pc:grpChg chg="del">
          <ac:chgData name="Marte Mørk" userId="9d0ce4ea-8875-4e3c-860d-0ebd5248eb51" providerId="ADAL" clId="{8DD3D965-1BC2-4E32-B866-F27FCEE02CEC}" dt="2024-07-09T07:44:37.907" v="396" actId="478"/>
          <ac:grpSpMkLst>
            <pc:docMk/>
            <pc:sldMk cId="0" sldId="297"/>
            <ac:grpSpMk id="3" creationId="{00000000-0000-0000-0000-000000000000}"/>
          </ac:grpSpMkLst>
        </pc:grpChg>
        <pc:picChg chg="add mod">
          <ac:chgData name="Marte Mørk" userId="9d0ce4ea-8875-4e3c-860d-0ebd5248eb51" providerId="ADAL" clId="{8DD3D965-1BC2-4E32-B866-F27FCEE02CEC}" dt="2024-07-09T07:44:38.112" v="397"/>
          <ac:picMkLst>
            <pc:docMk/>
            <pc:sldMk cId="0" sldId="297"/>
            <ac:picMk id="11" creationId="{3E9CCA94-B296-D58E-EA29-78B0079574B5}"/>
          </ac:picMkLst>
        </pc:picChg>
      </pc:sldChg>
      <pc:sldChg chg="addSp delSp modSp mod">
        <pc:chgData name="Marte Mørk" userId="9d0ce4ea-8875-4e3c-860d-0ebd5248eb51" providerId="ADAL" clId="{8DD3D965-1BC2-4E32-B866-F27FCEE02CEC}" dt="2024-07-09T09:08:41.146" v="1093" actId="113"/>
        <pc:sldMkLst>
          <pc:docMk/>
          <pc:sldMk cId="0" sldId="298"/>
        </pc:sldMkLst>
        <pc:spChg chg="del mod">
          <ac:chgData name="Marte Mørk" userId="9d0ce4ea-8875-4e3c-860d-0ebd5248eb51" providerId="ADAL" clId="{8DD3D965-1BC2-4E32-B866-F27FCEE02CEC}" dt="2024-07-09T09:08:20.360" v="1083" actId="478"/>
          <ac:spMkLst>
            <pc:docMk/>
            <pc:sldMk cId="0" sldId="298"/>
            <ac:spMk id="2" creationId="{00000000-0000-0000-0000-000000000000}"/>
          </ac:spMkLst>
        </pc:spChg>
        <pc:spChg chg="add mod">
          <ac:chgData name="Marte Mørk" userId="9d0ce4ea-8875-4e3c-860d-0ebd5248eb51" providerId="ADAL" clId="{8DD3D965-1BC2-4E32-B866-F27FCEE02CEC}" dt="2024-07-09T09:08:41.146" v="1093" actId="113"/>
          <ac:spMkLst>
            <pc:docMk/>
            <pc:sldMk cId="0" sldId="298"/>
            <ac:spMk id="4" creationId="{9DF03E40-8360-E1E6-73AA-F5E8C0A4C546}"/>
          </ac:spMkLst>
        </pc:spChg>
      </pc:sldChg>
      <pc:sldChg chg="addSp delSp modSp mod">
        <pc:chgData name="Marte Mørk" userId="9d0ce4ea-8875-4e3c-860d-0ebd5248eb51" providerId="ADAL" clId="{8DD3D965-1BC2-4E32-B866-F27FCEE02CEC}" dt="2024-07-09T07:08:45.760" v="145" actId="1076"/>
        <pc:sldMkLst>
          <pc:docMk/>
          <pc:sldMk cId="0" sldId="299"/>
        </pc:sldMkLst>
        <pc:grpChg chg="del">
          <ac:chgData name="Marte Mørk" userId="9d0ce4ea-8875-4e3c-860d-0ebd5248eb51" providerId="ADAL" clId="{8DD3D965-1BC2-4E32-B866-F27FCEE02CEC}" dt="2024-07-09T07:08:20.535" v="141" actId="478"/>
          <ac:grpSpMkLst>
            <pc:docMk/>
            <pc:sldMk cId="0" sldId="299"/>
            <ac:grpSpMk id="3" creationId="{00000000-0000-0000-0000-000000000000}"/>
          </ac:grpSpMkLst>
        </pc:grpChg>
        <pc:picChg chg="add mod">
          <ac:chgData name="Marte Mørk" userId="9d0ce4ea-8875-4e3c-860d-0ebd5248eb51" providerId="ADAL" clId="{8DD3D965-1BC2-4E32-B866-F27FCEE02CEC}" dt="2024-07-09T07:08:45.760" v="145" actId="1076"/>
          <ac:picMkLst>
            <pc:docMk/>
            <pc:sldMk cId="0" sldId="299"/>
            <ac:picMk id="9218" creationId="{B669A164-D0A1-D511-3241-E1B1EDC91568}"/>
          </ac:picMkLst>
        </pc:picChg>
      </pc:sldChg>
      <pc:sldChg chg="addSp delSp modSp mod">
        <pc:chgData name="Marte Mørk" userId="9d0ce4ea-8875-4e3c-860d-0ebd5248eb51" providerId="ADAL" clId="{8DD3D965-1BC2-4E32-B866-F27FCEE02CEC}" dt="2024-07-09T09:05:53.827" v="1011" actId="1076"/>
        <pc:sldMkLst>
          <pc:docMk/>
          <pc:sldMk cId="0" sldId="300"/>
        </pc:sldMkLst>
        <pc:spChg chg="mod">
          <ac:chgData name="Marte Mørk" userId="9d0ce4ea-8875-4e3c-860d-0ebd5248eb51" providerId="ADAL" clId="{8DD3D965-1BC2-4E32-B866-F27FCEE02CEC}" dt="2024-07-09T07:33:20.957" v="276"/>
          <ac:spMkLst>
            <pc:docMk/>
            <pc:sldMk cId="0" sldId="300"/>
            <ac:spMk id="2" creationId="{00000000-0000-0000-0000-000000000000}"/>
          </ac:spMkLst>
        </pc:spChg>
        <pc:spChg chg="mod">
          <ac:chgData name="Marte Mørk" userId="9d0ce4ea-8875-4e3c-860d-0ebd5248eb51" providerId="ADAL" clId="{8DD3D965-1BC2-4E32-B866-F27FCEE02CEC}" dt="2024-07-09T09:05:31.438" v="1009"/>
          <ac:spMkLst>
            <pc:docMk/>
            <pc:sldMk cId="0" sldId="300"/>
            <ac:spMk id="3" creationId="{00000000-0000-0000-0000-000000000000}"/>
          </ac:spMkLst>
        </pc:spChg>
        <pc:spChg chg="del">
          <ac:chgData name="Marte Mørk" userId="9d0ce4ea-8875-4e3c-860d-0ebd5248eb51" providerId="ADAL" clId="{8DD3D965-1BC2-4E32-B866-F27FCEE02CEC}" dt="2024-07-09T07:44:53.655" v="398" actId="478"/>
          <ac:spMkLst>
            <pc:docMk/>
            <pc:sldMk cId="0" sldId="300"/>
            <ac:spMk id="4" creationId="{00000000-0000-0000-0000-000000000000}"/>
          </ac:spMkLst>
        </pc:spChg>
        <pc:spChg chg="mod">
          <ac:chgData name="Marte Mørk" userId="9d0ce4ea-8875-4e3c-860d-0ebd5248eb51" providerId="ADAL" clId="{8DD3D965-1BC2-4E32-B866-F27FCEE02CEC}" dt="2024-07-09T09:05:53.827" v="1011" actId="1076"/>
          <ac:spMkLst>
            <pc:docMk/>
            <pc:sldMk cId="0" sldId="300"/>
            <ac:spMk id="5" creationId="{00000000-0000-0000-0000-000000000000}"/>
          </ac:spMkLst>
        </pc:spChg>
        <pc:picChg chg="add mod">
          <ac:chgData name="Marte Mørk" userId="9d0ce4ea-8875-4e3c-860d-0ebd5248eb51" providerId="ADAL" clId="{8DD3D965-1BC2-4E32-B866-F27FCEE02CEC}" dt="2024-07-09T07:45:02.992" v="401" actId="1076"/>
          <ac:picMkLst>
            <pc:docMk/>
            <pc:sldMk cId="0" sldId="300"/>
            <ac:picMk id="46082" creationId="{3D9DB188-D36B-9934-1A11-5BF4D80FD820}"/>
          </ac:picMkLst>
        </pc:picChg>
      </pc:sldChg>
      <pc:sldChg chg="addSp delSp modSp mod">
        <pc:chgData name="Marte Mørk" userId="9d0ce4ea-8875-4e3c-860d-0ebd5248eb51" providerId="ADAL" clId="{8DD3D965-1BC2-4E32-B866-F27FCEE02CEC}" dt="2024-07-09T09:07:34.284" v="1044" actId="20577"/>
        <pc:sldMkLst>
          <pc:docMk/>
          <pc:sldMk cId="0" sldId="301"/>
        </pc:sldMkLst>
        <pc:spChg chg="mod">
          <ac:chgData name="Marte Mørk" userId="9d0ce4ea-8875-4e3c-860d-0ebd5248eb51" providerId="ADAL" clId="{8DD3D965-1BC2-4E32-B866-F27FCEE02CEC}" dt="2024-07-09T07:33:24.160" v="277"/>
          <ac:spMkLst>
            <pc:docMk/>
            <pc:sldMk cId="0" sldId="301"/>
            <ac:spMk id="2" creationId="{00000000-0000-0000-0000-000000000000}"/>
          </ac:spMkLst>
        </pc:spChg>
        <pc:spChg chg="mod">
          <ac:chgData name="Marte Mørk" userId="9d0ce4ea-8875-4e3c-860d-0ebd5248eb51" providerId="ADAL" clId="{8DD3D965-1BC2-4E32-B866-F27FCEE02CEC}" dt="2024-07-09T09:07:01.959" v="1026" actId="1076"/>
          <ac:spMkLst>
            <pc:docMk/>
            <pc:sldMk cId="0" sldId="301"/>
            <ac:spMk id="6" creationId="{00000000-0000-0000-0000-000000000000}"/>
          </ac:spMkLst>
        </pc:spChg>
        <pc:spChg chg="mod">
          <ac:chgData name="Marte Mørk" userId="9d0ce4ea-8875-4e3c-860d-0ebd5248eb51" providerId="ADAL" clId="{8DD3D965-1BC2-4E32-B866-F27FCEE02CEC}" dt="2024-07-09T09:07:13.786" v="1035" actId="14100"/>
          <ac:spMkLst>
            <pc:docMk/>
            <pc:sldMk cId="0" sldId="301"/>
            <ac:spMk id="7" creationId="{00000000-0000-0000-0000-000000000000}"/>
          </ac:spMkLst>
        </pc:spChg>
        <pc:spChg chg="del">
          <ac:chgData name="Marte Mørk" userId="9d0ce4ea-8875-4e3c-860d-0ebd5248eb51" providerId="ADAL" clId="{8DD3D965-1BC2-4E32-B866-F27FCEE02CEC}" dt="2024-07-09T07:45:07.647" v="402" actId="478"/>
          <ac:spMkLst>
            <pc:docMk/>
            <pc:sldMk cId="0" sldId="301"/>
            <ac:spMk id="8" creationId="{00000000-0000-0000-0000-000000000000}"/>
          </ac:spMkLst>
        </pc:spChg>
        <pc:spChg chg="mod">
          <ac:chgData name="Marte Mørk" userId="9d0ce4ea-8875-4e3c-860d-0ebd5248eb51" providerId="ADAL" clId="{8DD3D965-1BC2-4E32-B866-F27FCEE02CEC}" dt="2024-07-09T09:07:34.284" v="1044" actId="20577"/>
          <ac:spMkLst>
            <pc:docMk/>
            <pc:sldMk cId="0" sldId="301"/>
            <ac:spMk id="9" creationId="{00000000-0000-0000-0000-000000000000}"/>
          </ac:spMkLst>
        </pc:spChg>
        <pc:spChg chg="mod">
          <ac:chgData name="Marte Mørk" userId="9d0ce4ea-8875-4e3c-860d-0ebd5248eb51" providerId="ADAL" clId="{8DD3D965-1BC2-4E32-B866-F27FCEE02CEC}" dt="2024-07-09T09:06:02.147" v="1012"/>
          <ac:spMkLst>
            <pc:docMk/>
            <pc:sldMk cId="0" sldId="301"/>
            <ac:spMk id="10" creationId="{00000000-0000-0000-0000-000000000000}"/>
          </ac:spMkLst>
        </pc:spChg>
        <pc:spChg chg="mod">
          <ac:chgData name="Marte Mørk" userId="9d0ce4ea-8875-4e3c-860d-0ebd5248eb51" providerId="ADAL" clId="{8DD3D965-1BC2-4E32-B866-F27FCEE02CEC}" dt="2024-07-09T09:06:37.878" v="1019" actId="1076"/>
          <ac:spMkLst>
            <pc:docMk/>
            <pc:sldMk cId="0" sldId="301"/>
            <ac:spMk id="11" creationId="{00000000-0000-0000-0000-000000000000}"/>
          </ac:spMkLst>
        </pc:spChg>
        <pc:picChg chg="add mod">
          <ac:chgData name="Marte Mørk" userId="9d0ce4ea-8875-4e3c-860d-0ebd5248eb51" providerId="ADAL" clId="{8DD3D965-1BC2-4E32-B866-F27FCEE02CEC}" dt="2024-07-09T07:45:07.833" v="403"/>
          <ac:picMkLst>
            <pc:docMk/>
            <pc:sldMk cId="0" sldId="301"/>
            <ac:picMk id="12" creationId="{90B14478-77CB-7764-C97A-90640D70CB6F}"/>
          </ac:picMkLst>
        </pc:picChg>
      </pc:sldChg>
      <pc:sldChg chg="addSp delSp modSp mod">
        <pc:chgData name="Marte Mørk" userId="9d0ce4ea-8875-4e3c-860d-0ebd5248eb51" providerId="ADAL" clId="{8DD3D965-1BC2-4E32-B866-F27FCEE02CEC}" dt="2024-07-09T09:07:47.066" v="1047" actId="20577"/>
        <pc:sldMkLst>
          <pc:docMk/>
          <pc:sldMk cId="0" sldId="302"/>
        </pc:sldMkLst>
        <pc:spChg chg="mod">
          <ac:chgData name="Marte Mørk" userId="9d0ce4ea-8875-4e3c-860d-0ebd5248eb51" providerId="ADAL" clId="{8DD3D965-1BC2-4E32-B866-F27FCEE02CEC}" dt="2024-07-09T07:33:28.771" v="278"/>
          <ac:spMkLst>
            <pc:docMk/>
            <pc:sldMk cId="0" sldId="302"/>
            <ac:spMk id="2" creationId="{00000000-0000-0000-0000-000000000000}"/>
          </ac:spMkLst>
        </pc:spChg>
        <pc:spChg chg="mod">
          <ac:chgData name="Marte Mørk" userId="9d0ce4ea-8875-4e3c-860d-0ebd5248eb51" providerId="ADAL" clId="{8DD3D965-1BC2-4E32-B866-F27FCEE02CEC}" dt="2024-07-09T09:07:47.066" v="1047" actId="20577"/>
          <ac:spMkLst>
            <pc:docMk/>
            <pc:sldMk cId="0" sldId="302"/>
            <ac:spMk id="4" creationId="{00000000-0000-0000-0000-000000000000}"/>
          </ac:spMkLst>
        </pc:spChg>
        <pc:spChg chg="del">
          <ac:chgData name="Marte Mørk" userId="9d0ce4ea-8875-4e3c-860d-0ebd5248eb51" providerId="ADAL" clId="{8DD3D965-1BC2-4E32-B866-F27FCEE02CEC}" dt="2024-07-09T07:45:11.037" v="404" actId="478"/>
          <ac:spMkLst>
            <pc:docMk/>
            <pc:sldMk cId="0" sldId="302"/>
            <ac:spMk id="5" creationId="{00000000-0000-0000-0000-000000000000}"/>
          </ac:spMkLst>
        </pc:spChg>
        <pc:spChg chg="mod">
          <ac:chgData name="Marte Mørk" userId="9d0ce4ea-8875-4e3c-860d-0ebd5248eb51" providerId="ADAL" clId="{8DD3D965-1BC2-4E32-B866-F27FCEE02CEC}" dt="2024-07-09T09:06:06.246" v="1013"/>
          <ac:spMkLst>
            <pc:docMk/>
            <pc:sldMk cId="0" sldId="302"/>
            <ac:spMk id="6" creationId="{00000000-0000-0000-0000-000000000000}"/>
          </ac:spMkLst>
        </pc:spChg>
        <pc:spChg chg="mod">
          <ac:chgData name="Marte Mørk" userId="9d0ce4ea-8875-4e3c-860d-0ebd5248eb51" providerId="ADAL" clId="{8DD3D965-1BC2-4E32-B866-F27FCEE02CEC}" dt="2024-07-09T09:06:30.737" v="1017" actId="1076"/>
          <ac:spMkLst>
            <pc:docMk/>
            <pc:sldMk cId="0" sldId="302"/>
            <ac:spMk id="7" creationId="{00000000-0000-0000-0000-000000000000}"/>
          </ac:spMkLst>
        </pc:spChg>
        <pc:picChg chg="add mod">
          <ac:chgData name="Marte Mørk" userId="9d0ce4ea-8875-4e3c-860d-0ebd5248eb51" providerId="ADAL" clId="{8DD3D965-1BC2-4E32-B866-F27FCEE02CEC}" dt="2024-07-09T07:45:11.274" v="405"/>
          <ac:picMkLst>
            <pc:docMk/>
            <pc:sldMk cId="0" sldId="302"/>
            <ac:picMk id="8" creationId="{92B951C5-A60F-5B29-E4E0-DB739DFE9C2C}"/>
          </ac:picMkLst>
        </pc:picChg>
      </pc:sldChg>
      <pc:sldChg chg="addSp delSp modSp mod">
        <pc:chgData name="Marte Mørk" userId="9d0ce4ea-8875-4e3c-860d-0ebd5248eb51" providerId="ADAL" clId="{8DD3D965-1BC2-4E32-B866-F27FCEE02CEC}" dt="2024-07-09T07:08:16.286" v="140" actId="14100"/>
        <pc:sldMkLst>
          <pc:docMk/>
          <pc:sldMk cId="0" sldId="303"/>
        </pc:sldMkLst>
        <pc:grpChg chg="del">
          <ac:chgData name="Marte Mørk" userId="9d0ce4ea-8875-4e3c-860d-0ebd5248eb51" providerId="ADAL" clId="{8DD3D965-1BC2-4E32-B866-F27FCEE02CEC}" dt="2024-07-09T07:08:01.370" v="136" actId="478"/>
          <ac:grpSpMkLst>
            <pc:docMk/>
            <pc:sldMk cId="0" sldId="303"/>
            <ac:grpSpMk id="3" creationId="{00000000-0000-0000-0000-000000000000}"/>
          </ac:grpSpMkLst>
        </pc:grpChg>
        <pc:picChg chg="add mod">
          <ac:chgData name="Marte Mørk" userId="9d0ce4ea-8875-4e3c-860d-0ebd5248eb51" providerId="ADAL" clId="{8DD3D965-1BC2-4E32-B866-F27FCEE02CEC}" dt="2024-07-09T07:08:16.286" v="140" actId="14100"/>
          <ac:picMkLst>
            <pc:docMk/>
            <pc:sldMk cId="0" sldId="303"/>
            <ac:picMk id="8194" creationId="{8631BDCB-E61D-3CB0-9E0F-F360AD476AC0}"/>
          </ac:picMkLst>
        </pc:picChg>
      </pc:sldChg>
      <pc:sldChg chg="addSp delSp modSp mod">
        <pc:chgData name="Marte Mørk" userId="9d0ce4ea-8875-4e3c-860d-0ebd5248eb51" providerId="ADAL" clId="{8DD3D965-1BC2-4E32-B866-F27FCEE02CEC}" dt="2024-07-09T09:02:12.919" v="877" actId="14100"/>
        <pc:sldMkLst>
          <pc:docMk/>
          <pc:sldMk cId="0" sldId="304"/>
        </pc:sldMkLst>
        <pc:spChg chg="mod">
          <ac:chgData name="Marte Mørk" userId="9d0ce4ea-8875-4e3c-860d-0ebd5248eb51" providerId="ADAL" clId="{8DD3D965-1BC2-4E32-B866-F27FCEE02CEC}" dt="2024-07-09T07:33:38.701" v="290"/>
          <ac:spMkLst>
            <pc:docMk/>
            <pc:sldMk cId="0" sldId="304"/>
            <ac:spMk id="2" creationId="{00000000-0000-0000-0000-000000000000}"/>
          </ac:spMkLst>
        </pc:spChg>
        <pc:spChg chg="mod">
          <ac:chgData name="Marte Mørk" userId="9d0ce4ea-8875-4e3c-860d-0ebd5248eb51" providerId="ADAL" clId="{8DD3D965-1BC2-4E32-B866-F27FCEE02CEC}" dt="2024-07-09T09:02:08.369" v="875" actId="255"/>
          <ac:spMkLst>
            <pc:docMk/>
            <pc:sldMk cId="0" sldId="304"/>
            <ac:spMk id="3" creationId="{00000000-0000-0000-0000-000000000000}"/>
          </ac:spMkLst>
        </pc:spChg>
        <pc:spChg chg="del">
          <ac:chgData name="Marte Mørk" userId="9d0ce4ea-8875-4e3c-860d-0ebd5248eb51" providerId="ADAL" clId="{8DD3D965-1BC2-4E32-B866-F27FCEE02CEC}" dt="2024-07-09T07:45:25.764" v="406" actId="478"/>
          <ac:spMkLst>
            <pc:docMk/>
            <pc:sldMk cId="0" sldId="304"/>
            <ac:spMk id="4" creationId="{00000000-0000-0000-0000-000000000000}"/>
          </ac:spMkLst>
        </pc:spChg>
        <pc:spChg chg="mod">
          <ac:chgData name="Marte Mørk" userId="9d0ce4ea-8875-4e3c-860d-0ebd5248eb51" providerId="ADAL" clId="{8DD3D965-1BC2-4E32-B866-F27FCEE02CEC}" dt="2024-07-09T09:02:12.919" v="877" actId="14100"/>
          <ac:spMkLst>
            <pc:docMk/>
            <pc:sldMk cId="0" sldId="304"/>
            <ac:spMk id="5" creationId="{00000000-0000-0000-0000-000000000000}"/>
          </ac:spMkLst>
        </pc:spChg>
        <pc:picChg chg="add mod">
          <ac:chgData name="Marte Mørk" userId="9d0ce4ea-8875-4e3c-860d-0ebd5248eb51" providerId="ADAL" clId="{8DD3D965-1BC2-4E32-B866-F27FCEE02CEC}" dt="2024-07-09T07:45:41.063" v="410" actId="1076"/>
          <ac:picMkLst>
            <pc:docMk/>
            <pc:sldMk cId="0" sldId="304"/>
            <ac:picMk id="49154" creationId="{B60B43E1-FBF0-74AB-CEC6-4A86AE0E6276}"/>
          </ac:picMkLst>
        </pc:picChg>
      </pc:sldChg>
      <pc:sldChg chg="addSp delSp modSp mod">
        <pc:chgData name="Marte Mørk" userId="9d0ce4ea-8875-4e3c-860d-0ebd5248eb51" providerId="ADAL" clId="{8DD3D965-1BC2-4E32-B866-F27FCEE02CEC}" dt="2024-07-09T09:04:37.090" v="991"/>
        <pc:sldMkLst>
          <pc:docMk/>
          <pc:sldMk cId="0" sldId="305"/>
        </pc:sldMkLst>
        <pc:spChg chg="mod">
          <ac:chgData name="Marte Mørk" userId="9d0ce4ea-8875-4e3c-860d-0ebd5248eb51" providerId="ADAL" clId="{8DD3D965-1BC2-4E32-B866-F27FCEE02CEC}" dt="2024-07-09T07:33:43.501" v="291"/>
          <ac:spMkLst>
            <pc:docMk/>
            <pc:sldMk cId="0" sldId="305"/>
            <ac:spMk id="2" creationId="{00000000-0000-0000-0000-000000000000}"/>
          </ac:spMkLst>
        </pc:spChg>
        <pc:spChg chg="mod">
          <ac:chgData name="Marte Mørk" userId="9d0ce4ea-8875-4e3c-860d-0ebd5248eb51" providerId="ADAL" clId="{8DD3D965-1BC2-4E32-B866-F27FCEE02CEC}" dt="2024-07-09T09:03:56.569" v="952" actId="1076"/>
          <ac:spMkLst>
            <pc:docMk/>
            <pc:sldMk cId="0" sldId="305"/>
            <ac:spMk id="3" creationId="{00000000-0000-0000-0000-000000000000}"/>
          </ac:spMkLst>
        </pc:spChg>
        <pc:spChg chg="mod">
          <ac:chgData name="Marte Mørk" userId="9d0ce4ea-8875-4e3c-860d-0ebd5248eb51" providerId="ADAL" clId="{8DD3D965-1BC2-4E32-B866-F27FCEE02CEC}" dt="2024-07-09T09:03:13.610" v="946"/>
          <ac:spMkLst>
            <pc:docMk/>
            <pc:sldMk cId="0" sldId="305"/>
            <ac:spMk id="6" creationId="{00000000-0000-0000-0000-000000000000}"/>
          </ac:spMkLst>
        </pc:spChg>
        <pc:spChg chg="del mod">
          <ac:chgData name="Marte Mørk" userId="9d0ce4ea-8875-4e3c-860d-0ebd5248eb51" providerId="ADAL" clId="{8DD3D965-1BC2-4E32-B866-F27FCEE02CEC}" dt="2024-07-09T09:04:37.090" v="991"/>
          <ac:spMkLst>
            <pc:docMk/>
            <pc:sldMk cId="0" sldId="305"/>
            <ac:spMk id="7" creationId="{00000000-0000-0000-0000-000000000000}"/>
          </ac:spMkLst>
        </pc:spChg>
        <pc:spChg chg="del">
          <ac:chgData name="Marte Mørk" userId="9d0ce4ea-8875-4e3c-860d-0ebd5248eb51" providerId="ADAL" clId="{8DD3D965-1BC2-4E32-B866-F27FCEE02CEC}" dt="2024-07-09T07:45:45.020" v="411" actId="478"/>
          <ac:spMkLst>
            <pc:docMk/>
            <pc:sldMk cId="0" sldId="305"/>
            <ac:spMk id="8" creationId="{00000000-0000-0000-0000-000000000000}"/>
          </ac:spMkLst>
        </pc:spChg>
        <pc:spChg chg="mod">
          <ac:chgData name="Marte Mørk" userId="9d0ce4ea-8875-4e3c-860d-0ebd5248eb51" providerId="ADAL" clId="{8DD3D965-1BC2-4E32-B866-F27FCEE02CEC}" dt="2024-07-09T09:04:34.984" v="989" actId="20577"/>
          <ac:spMkLst>
            <pc:docMk/>
            <pc:sldMk cId="0" sldId="305"/>
            <ac:spMk id="9" creationId="{00000000-0000-0000-0000-000000000000}"/>
          </ac:spMkLst>
        </pc:spChg>
        <pc:spChg chg="mod">
          <ac:chgData name="Marte Mørk" userId="9d0ce4ea-8875-4e3c-860d-0ebd5248eb51" providerId="ADAL" clId="{8DD3D965-1BC2-4E32-B866-F27FCEE02CEC}" dt="2024-07-09T09:01:58.516" v="874" actId="255"/>
          <ac:spMkLst>
            <pc:docMk/>
            <pc:sldMk cId="0" sldId="305"/>
            <ac:spMk id="10" creationId="{00000000-0000-0000-0000-000000000000}"/>
          </ac:spMkLst>
        </pc:spChg>
        <pc:spChg chg="mod">
          <ac:chgData name="Marte Mørk" userId="9d0ce4ea-8875-4e3c-860d-0ebd5248eb51" providerId="ADAL" clId="{8DD3D965-1BC2-4E32-B866-F27FCEE02CEC}" dt="2024-07-09T09:01:53.177" v="873" actId="14100"/>
          <ac:spMkLst>
            <pc:docMk/>
            <pc:sldMk cId="0" sldId="305"/>
            <ac:spMk id="11" creationId="{00000000-0000-0000-0000-000000000000}"/>
          </ac:spMkLst>
        </pc:spChg>
        <pc:spChg chg="add mod">
          <ac:chgData name="Marte Mørk" userId="9d0ce4ea-8875-4e3c-860d-0ebd5248eb51" providerId="ADAL" clId="{8DD3D965-1BC2-4E32-B866-F27FCEE02CEC}" dt="2024-07-09T09:04:28.175" v="975" actId="1076"/>
          <ac:spMkLst>
            <pc:docMk/>
            <pc:sldMk cId="0" sldId="305"/>
            <ac:spMk id="13" creationId="{6066B601-3EE8-E083-22AD-BA6D9E628ADF}"/>
          </ac:spMkLst>
        </pc:spChg>
        <pc:picChg chg="add mod">
          <ac:chgData name="Marte Mørk" userId="9d0ce4ea-8875-4e3c-860d-0ebd5248eb51" providerId="ADAL" clId="{8DD3D965-1BC2-4E32-B866-F27FCEE02CEC}" dt="2024-07-09T07:45:45.201" v="412"/>
          <ac:picMkLst>
            <pc:docMk/>
            <pc:sldMk cId="0" sldId="305"/>
            <ac:picMk id="12" creationId="{75F18CAF-D862-1101-9D4C-CDFF52DC9EAE}"/>
          </ac:picMkLst>
        </pc:picChg>
      </pc:sldChg>
      <pc:sldChg chg="addSp delSp modSp mod">
        <pc:chgData name="Marte Mørk" userId="9d0ce4ea-8875-4e3c-860d-0ebd5248eb51" providerId="ADAL" clId="{8DD3D965-1BC2-4E32-B866-F27FCEE02CEC}" dt="2024-07-09T09:04:59.219" v="1008" actId="207"/>
        <pc:sldMkLst>
          <pc:docMk/>
          <pc:sldMk cId="0" sldId="306"/>
        </pc:sldMkLst>
        <pc:spChg chg="mod">
          <ac:chgData name="Marte Mørk" userId="9d0ce4ea-8875-4e3c-860d-0ebd5248eb51" providerId="ADAL" clId="{8DD3D965-1BC2-4E32-B866-F27FCEE02CEC}" dt="2024-07-09T07:33:49.453" v="292"/>
          <ac:spMkLst>
            <pc:docMk/>
            <pc:sldMk cId="0" sldId="306"/>
            <ac:spMk id="2" creationId="{00000000-0000-0000-0000-000000000000}"/>
          </ac:spMkLst>
        </pc:spChg>
        <pc:spChg chg="mod">
          <ac:chgData name="Marte Mørk" userId="9d0ce4ea-8875-4e3c-860d-0ebd5248eb51" providerId="ADAL" clId="{8DD3D965-1BC2-4E32-B866-F27FCEE02CEC}" dt="2024-07-09T09:04:59.219" v="1008" actId="207"/>
          <ac:spMkLst>
            <pc:docMk/>
            <pc:sldMk cId="0" sldId="306"/>
            <ac:spMk id="4" creationId="{00000000-0000-0000-0000-000000000000}"/>
          </ac:spMkLst>
        </pc:spChg>
        <pc:spChg chg="del">
          <ac:chgData name="Marte Mørk" userId="9d0ce4ea-8875-4e3c-860d-0ebd5248eb51" providerId="ADAL" clId="{8DD3D965-1BC2-4E32-B866-F27FCEE02CEC}" dt="2024-07-09T07:45:48.478" v="413" actId="478"/>
          <ac:spMkLst>
            <pc:docMk/>
            <pc:sldMk cId="0" sldId="306"/>
            <ac:spMk id="5" creationId="{00000000-0000-0000-0000-000000000000}"/>
          </ac:spMkLst>
        </pc:spChg>
        <pc:spChg chg="mod">
          <ac:chgData name="Marte Mørk" userId="9d0ce4ea-8875-4e3c-860d-0ebd5248eb51" providerId="ADAL" clId="{8DD3D965-1BC2-4E32-B866-F27FCEE02CEC}" dt="2024-07-09T09:01:44.426" v="871" actId="255"/>
          <ac:spMkLst>
            <pc:docMk/>
            <pc:sldMk cId="0" sldId="306"/>
            <ac:spMk id="6" creationId="{00000000-0000-0000-0000-000000000000}"/>
          </ac:spMkLst>
        </pc:spChg>
        <pc:spChg chg="mod">
          <ac:chgData name="Marte Mørk" userId="9d0ce4ea-8875-4e3c-860d-0ebd5248eb51" providerId="ADAL" clId="{8DD3D965-1BC2-4E32-B866-F27FCEE02CEC}" dt="2024-07-09T09:01:36.226" v="870" actId="14100"/>
          <ac:spMkLst>
            <pc:docMk/>
            <pc:sldMk cId="0" sldId="306"/>
            <ac:spMk id="7" creationId="{00000000-0000-0000-0000-000000000000}"/>
          </ac:spMkLst>
        </pc:spChg>
        <pc:picChg chg="add mod">
          <ac:chgData name="Marte Mørk" userId="9d0ce4ea-8875-4e3c-860d-0ebd5248eb51" providerId="ADAL" clId="{8DD3D965-1BC2-4E32-B866-F27FCEE02CEC}" dt="2024-07-09T07:45:48.699" v="414"/>
          <ac:picMkLst>
            <pc:docMk/>
            <pc:sldMk cId="0" sldId="306"/>
            <ac:picMk id="8" creationId="{EA1FCBE2-EC0E-AE09-B79D-049807B7E118}"/>
          </ac:picMkLst>
        </pc:picChg>
      </pc:sldChg>
      <pc:sldChg chg="addSp delSp modSp mod">
        <pc:chgData name="Marte Mørk" userId="9d0ce4ea-8875-4e3c-860d-0ebd5248eb51" providerId="ADAL" clId="{8DD3D965-1BC2-4E32-B866-F27FCEE02CEC}" dt="2024-07-09T07:07:56.878" v="135" actId="1076"/>
        <pc:sldMkLst>
          <pc:docMk/>
          <pc:sldMk cId="0" sldId="307"/>
        </pc:sldMkLst>
        <pc:grpChg chg="del">
          <ac:chgData name="Marte Mørk" userId="9d0ce4ea-8875-4e3c-860d-0ebd5248eb51" providerId="ADAL" clId="{8DD3D965-1BC2-4E32-B866-F27FCEE02CEC}" dt="2024-07-09T07:07:33.737" v="131" actId="478"/>
          <ac:grpSpMkLst>
            <pc:docMk/>
            <pc:sldMk cId="0" sldId="307"/>
            <ac:grpSpMk id="3" creationId="{00000000-0000-0000-0000-000000000000}"/>
          </ac:grpSpMkLst>
        </pc:grpChg>
        <pc:picChg chg="add mod">
          <ac:chgData name="Marte Mørk" userId="9d0ce4ea-8875-4e3c-860d-0ebd5248eb51" providerId="ADAL" clId="{8DD3D965-1BC2-4E32-B866-F27FCEE02CEC}" dt="2024-07-09T07:07:56.878" v="135" actId="1076"/>
          <ac:picMkLst>
            <pc:docMk/>
            <pc:sldMk cId="0" sldId="307"/>
            <ac:picMk id="7170" creationId="{F267600F-F085-FEBC-F39A-75C4FCBC9400}"/>
          </ac:picMkLst>
        </pc:picChg>
      </pc:sldChg>
      <pc:sldChg chg="addSp delSp modSp mod">
        <pc:chgData name="Marte Mørk" userId="9d0ce4ea-8875-4e3c-860d-0ebd5248eb51" providerId="ADAL" clId="{8DD3D965-1BC2-4E32-B866-F27FCEE02CEC}" dt="2024-07-09T08:58:52.043" v="831" actId="255"/>
        <pc:sldMkLst>
          <pc:docMk/>
          <pc:sldMk cId="0" sldId="308"/>
        </pc:sldMkLst>
        <pc:spChg chg="mod">
          <ac:chgData name="Marte Mørk" userId="9d0ce4ea-8875-4e3c-860d-0ebd5248eb51" providerId="ADAL" clId="{8DD3D965-1BC2-4E32-B866-F27FCEE02CEC}" dt="2024-07-09T07:33:55.510" v="293"/>
          <ac:spMkLst>
            <pc:docMk/>
            <pc:sldMk cId="0" sldId="308"/>
            <ac:spMk id="2" creationId="{00000000-0000-0000-0000-000000000000}"/>
          </ac:spMkLst>
        </pc:spChg>
        <pc:spChg chg="mod">
          <ac:chgData name="Marte Mørk" userId="9d0ce4ea-8875-4e3c-860d-0ebd5248eb51" providerId="ADAL" clId="{8DD3D965-1BC2-4E32-B866-F27FCEE02CEC}" dt="2024-07-09T08:55:38.929" v="767" actId="20577"/>
          <ac:spMkLst>
            <pc:docMk/>
            <pc:sldMk cId="0" sldId="308"/>
            <ac:spMk id="3" creationId="{00000000-0000-0000-0000-000000000000}"/>
          </ac:spMkLst>
        </pc:spChg>
        <pc:spChg chg="mod">
          <ac:chgData name="Marte Mørk" userId="9d0ce4ea-8875-4e3c-860d-0ebd5248eb51" providerId="ADAL" clId="{8DD3D965-1BC2-4E32-B866-F27FCEE02CEC}" dt="2024-07-09T08:58:52.043" v="831" actId="255"/>
          <ac:spMkLst>
            <pc:docMk/>
            <pc:sldMk cId="0" sldId="308"/>
            <ac:spMk id="4" creationId="{00000000-0000-0000-0000-000000000000}"/>
          </ac:spMkLst>
        </pc:spChg>
        <pc:spChg chg="del">
          <ac:chgData name="Marte Mørk" userId="9d0ce4ea-8875-4e3c-860d-0ebd5248eb51" providerId="ADAL" clId="{8DD3D965-1BC2-4E32-B866-F27FCEE02CEC}" dt="2024-07-09T07:45:59.603" v="415" actId="478"/>
          <ac:spMkLst>
            <pc:docMk/>
            <pc:sldMk cId="0" sldId="308"/>
            <ac:spMk id="5" creationId="{00000000-0000-0000-0000-000000000000}"/>
          </ac:spMkLst>
        </pc:spChg>
        <pc:picChg chg="add mod">
          <ac:chgData name="Marte Mørk" userId="9d0ce4ea-8875-4e3c-860d-0ebd5248eb51" providerId="ADAL" clId="{8DD3D965-1BC2-4E32-B866-F27FCEE02CEC}" dt="2024-07-09T07:46:05.986" v="418" actId="1076"/>
          <ac:picMkLst>
            <pc:docMk/>
            <pc:sldMk cId="0" sldId="308"/>
            <ac:picMk id="52226" creationId="{4B49C63B-46DC-1E04-77C8-CE45098A0AE3}"/>
          </ac:picMkLst>
        </pc:picChg>
      </pc:sldChg>
      <pc:sldChg chg="addSp delSp modSp mod">
        <pc:chgData name="Marte Mørk" userId="9d0ce4ea-8875-4e3c-860d-0ebd5248eb51" providerId="ADAL" clId="{8DD3D965-1BC2-4E32-B866-F27FCEE02CEC}" dt="2024-07-09T08:58:33.405" v="829" actId="1076"/>
        <pc:sldMkLst>
          <pc:docMk/>
          <pc:sldMk cId="0" sldId="309"/>
        </pc:sldMkLst>
        <pc:spChg chg="mod">
          <ac:chgData name="Marte Mørk" userId="9d0ce4ea-8875-4e3c-860d-0ebd5248eb51" providerId="ADAL" clId="{8DD3D965-1BC2-4E32-B866-F27FCEE02CEC}" dt="2024-07-09T07:33:58.872" v="294"/>
          <ac:spMkLst>
            <pc:docMk/>
            <pc:sldMk cId="0" sldId="309"/>
            <ac:spMk id="2" creationId="{00000000-0000-0000-0000-000000000000}"/>
          </ac:spMkLst>
        </pc:spChg>
        <pc:spChg chg="mod">
          <ac:chgData name="Marte Mørk" userId="9d0ce4ea-8875-4e3c-860d-0ebd5248eb51" providerId="ADAL" clId="{8DD3D965-1BC2-4E32-B866-F27FCEE02CEC}" dt="2024-07-09T08:58:14.881" v="811" actId="1076"/>
          <ac:spMkLst>
            <pc:docMk/>
            <pc:sldMk cId="0" sldId="309"/>
            <ac:spMk id="6" creationId="{00000000-0000-0000-0000-000000000000}"/>
          </ac:spMkLst>
        </pc:spChg>
        <pc:spChg chg="mod">
          <ac:chgData name="Marte Mørk" userId="9d0ce4ea-8875-4e3c-860d-0ebd5248eb51" providerId="ADAL" clId="{8DD3D965-1BC2-4E32-B866-F27FCEE02CEC}" dt="2024-07-09T08:58:21.134" v="812" actId="1076"/>
          <ac:spMkLst>
            <pc:docMk/>
            <pc:sldMk cId="0" sldId="309"/>
            <ac:spMk id="7" creationId="{00000000-0000-0000-0000-000000000000}"/>
          </ac:spMkLst>
        </pc:spChg>
        <pc:spChg chg="mod">
          <ac:chgData name="Marte Mørk" userId="9d0ce4ea-8875-4e3c-860d-0ebd5248eb51" providerId="ADAL" clId="{8DD3D965-1BC2-4E32-B866-F27FCEE02CEC}" dt="2024-07-09T08:58:33.405" v="829" actId="1076"/>
          <ac:spMkLst>
            <pc:docMk/>
            <pc:sldMk cId="0" sldId="309"/>
            <ac:spMk id="8" creationId="{00000000-0000-0000-0000-000000000000}"/>
          </ac:spMkLst>
        </pc:spChg>
        <pc:spChg chg="del">
          <ac:chgData name="Marte Mørk" userId="9d0ce4ea-8875-4e3c-860d-0ebd5248eb51" providerId="ADAL" clId="{8DD3D965-1BC2-4E32-B866-F27FCEE02CEC}" dt="2024-07-09T07:46:10.040" v="419" actId="478"/>
          <ac:spMkLst>
            <pc:docMk/>
            <pc:sldMk cId="0" sldId="309"/>
            <ac:spMk id="9" creationId="{00000000-0000-0000-0000-000000000000}"/>
          </ac:spMkLst>
        </pc:spChg>
        <pc:spChg chg="mod">
          <ac:chgData name="Marte Mørk" userId="9d0ce4ea-8875-4e3c-860d-0ebd5248eb51" providerId="ADAL" clId="{8DD3D965-1BC2-4E32-B866-F27FCEE02CEC}" dt="2024-07-09T08:55:52.266" v="779" actId="20577"/>
          <ac:spMkLst>
            <pc:docMk/>
            <pc:sldMk cId="0" sldId="309"/>
            <ac:spMk id="10" creationId="{00000000-0000-0000-0000-000000000000}"/>
          </ac:spMkLst>
        </pc:spChg>
        <pc:spChg chg="mod">
          <ac:chgData name="Marte Mørk" userId="9d0ce4ea-8875-4e3c-860d-0ebd5248eb51" providerId="ADAL" clId="{8DD3D965-1BC2-4E32-B866-F27FCEE02CEC}" dt="2024-07-09T08:58:03.721" v="806" actId="255"/>
          <ac:spMkLst>
            <pc:docMk/>
            <pc:sldMk cId="0" sldId="309"/>
            <ac:spMk id="11" creationId="{00000000-0000-0000-0000-000000000000}"/>
          </ac:spMkLst>
        </pc:spChg>
        <pc:picChg chg="add mod">
          <ac:chgData name="Marte Mørk" userId="9d0ce4ea-8875-4e3c-860d-0ebd5248eb51" providerId="ADAL" clId="{8DD3D965-1BC2-4E32-B866-F27FCEE02CEC}" dt="2024-07-09T07:46:10.240" v="420"/>
          <ac:picMkLst>
            <pc:docMk/>
            <pc:sldMk cId="0" sldId="309"/>
            <ac:picMk id="12" creationId="{E33E3774-0D15-715F-FD5F-0E366758284A}"/>
          </ac:picMkLst>
        </pc:picChg>
      </pc:sldChg>
      <pc:sldChg chg="addSp delSp modSp mod">
        <pc:chgData name="Marte Mørk" userId="9d0ce4ea-8875-4e3c-860d-0ebd5248eb51" providerId="ADAL" clId="{8DD3D965-1BC2-4E32-B866-F27FCEE02CEC}" dt="2024-07-09T08:57:34.386" v="804" actId="113"/>
        <pc:sldMkLst>
          <pc:docMk/>
          <pc:sldMk cId="0" sldId="310"/>
        </pc:sldMkLst>
        <pc:spChg chg="mod">
          <ac:chgData name="Marte Mørk" userId="9d0ce4ea-8875-4e3c-860d-0ebd5248eb51" providerId="ADAL" clId="{8DD3D965-1BC2-4E32-B866-F27FCEE02CEC}" dt="2024-07-09T07:34:03.893" v="295"/>
          <ac:spMkLst>
            <pc:docMk/>
            <pc:sldMk cId="0" sldId="310"/>
            <ac:spMk id="2" creationId="{00000000-0000-0000-0000-000000000000}"/>
          </ac:spMkLst>
        </pc:spChg>
        <pc:spChg chg="del">
          <ac:chgData name="Marte Mørk" userId="9d0ce4ea-8875-4e3c-860d-0ebd5248eb51" providerId="ADAL" clId="{8DD3D965-1BC2-4E32-B866-F27FCEE02CEC}" dt="2024-07-09T07:46:14.002" v="421" actId="478"/>
          <ac:spMkLst>
            <pc:docMk/>
            <pc:sldMk cId="0" sldId="310"/>
            <ac:spMk id="5" creationId="{00000000-0000-0000-0000-000000000000}"/>
          </ac:spMkLst>
        </pc:spChg>
        <pc:spChg chg="mod">
          <ac:chgData name="Marte Mørk" userId="9d0ce4ea-8875-4e3c-860d-0ebd5248eb51" providerId="ADAL" clId="{8DD3D965-1BC2-4E32-B866-F27FCEE02CEC}" dt="2024-07-09T08:55:59.464" v="780"/>
          <ac:spMkLst>
            <pc:docMk/>
            <pc:sldMk cId="0" sldId="310"/>
            <ac:spMk id="6" creationId="{00000000-0000-0000-0000-000000000000}"/>
          </ac:spMkLst>
        </pc:spChg>
        <pc:spChg chg="mod">
          <ac:chgData name="Marte Mørk" userId="9d0ce4ea-8875-4e3c-860d-0ebd5248eb51" providerId="ADAL" clId="{8DD3D965-1BC2-4E32-B866-F27FCEE02CEC}" dt="2024-07-09T08:57:34.386" v="804" actId="113"/>
          <ac:spMkLst>
            <pc:docMk/>
            <pc:sldMk cId="0" sldId="310"/>
            <ac:spMk id="7" creationId="{00000000-0000-0000-0000-000000000000}"/>
          </ac:spMkLst>
        </pc:spChg>
        <pc:picChg chg="add mod">
          <ac:chgData name="Marte Mørk" userId="9d0ce4ea-8875-4e3c-860d-0ebd5248eb51" providerId="ADAL" clId="{8DD3D965-1BC2-4E32-B866-F27FCEE02CEC}" dt="2024-07-09T07:46:14.233" v="422"/>
          <ac:picMkLst>
            <pc:docMk/>
            <pc:sldMk cId="0" sldId="310"/>
            <ac:picMk id="8" creationId="{EC85AE07-A11E-1F27-7A21-79748482E890}"/>
          </ac:picMkLst>
        </pc:picChg>
      </pc:sldChg>
      <pc:sldChg chg="addSp delSp modSp add del mod">
        <pc:chgData name="Marte Mørk" userId="9d0ce4ea-8875-4e3c-860d-0ebd5248eb51" providerId="ADAL" clId="{8DD3D965-1BC2-4E32-B866-F27FCEE02CEC}" dt="2024-07-09T07:07:26.779" v="130" actId="14100"/>
        <pc:sldMkLst>
          <pc:docMk/>
          <pc:sldMk cId="0" sldId="311"/>
        </pc:sldMkLst>
        <pc:grpChg chg="del">
          <ac:chgData name="Marte Mørk" userId="9d0ce4ea-8875-4e3c-860d-0ebd5248eb51" providerId="ADAL" clId="{8DD3D965-1BC2-4E32-B866-F27FCEE02CEC}" dt="2024-07-09T07:07:12.309" v="127" actId="478"/>
          <ac:grpSpMkLst>
            <pc:docMk/>
            <pc:sldMk cId="0" sldId="311"/>
            <ac:grpSpMk id="3" creationId="{00000000-0000-0000-0000-000000000000}"/>
          </ac:grpSpMkLst>
        </pc:grpChg>
        <pc:picChg chg="add mod">
          <ac:chgData name="Marte Mørk" userId="9d0ce4ea-8875-4e3c-860d-0ebd5248eb51" providerId="ADAL" clId="{8DD3D965-1BC2-4E32-B866-F27FCEE02CEC}" dt="2024-07-09T07:07:26.779" v="130" actId="14100"/>
          <ac:picMkLst>
            <pc:docMk/>
            <pc:sldMk cId="0" sldId="311"/>
            <ac:picMk id="6146" creationId="{C9B89821-CD59-6736-B6B4-A46A43A64CBF}"/>
          </ac:picMkLst>
        </pc:picChg>
      </pc:sldChg>
      <pc:sldChg chg="addSp delSp modSp mod">
        <pc:chgData name="Marte Mørk" userId="9d0ce4ea-8875-4e3c-860d-0ebd5248eb51" providerId="ADAL" clId="{8DD3D965-1BC2-4E32-B866-F27FCEE02CEC}" dt="2024-07-09T08:03:19.603" v="651"/>
        <pc:sldMkLst>
          <pc:docMk/>
          <pc:sldMk cId="0" sldId="312"/>
        </pc:sldMkLst>
        <pc:spChg chg="mod">
          <ac:chgData name="Marte Mørk" userId="9d0ce4ea-8875-4e3c-860d-0ebd5248eb51" providerId="ADAL" clId="{8DD3D965-1BC2-4E32-B866-F27FCEE02CEC}" dt="2024-07-09T07:34:09.348" v="296"/>
          <ac:spMkLst>
            <pc:docMk/>
            <pc:sldMk cId="0" sldId="312"/>
            <ac:spMk id="2" creationId="{00000000-0000-0000-0000-000000000000}"/>
          </ac:spMkLst>
        </pc:spChg>
        <pc:spChg chg="mod">
          <ac:chgData name="Marte Mørk" userId="9d0ce4ea-8875-4e3c-860d-0ebd5248eb51" providerId="ADAL" clId="{8DD3D965-1BC2-4E32-B866-F27FCEE02CEC}" dt="2024-07-09T08:02:14.899" v="612" actId="14100"/>
          <ac:spMkLst>
            <pc:docMk/>
            <pc:sldMk cId="0" sldId="312"/>
            <ac:spMk id="3" creationId="{00000000-0000-0000-0000-000000000000}"/>
          </ac:spMkLst>
        </pc:spChg>
        <pc:spChg chg="del">
          <ac:chgData name="Marte Mørk" userId="9d0ce4ea-8875-4e3c-860d-0ebd5248eb51" providerId="ADAL" clId="{8DD3D965-1BC2-4E32-B866-F27FCEE02CEC}" dt="2024-07-09T07:46:26.238" v="423" actId="478"/>
          <ac:spMkLst>
            <pc:docMk/>
            <pc:sldMk cId="0" sldId="312"/>
            <ac:spMk id="4" creationId="{00000000-0000-0000-0000-000000000000}"/>
          </ac:spMkLst>
        </pc:spChg>
        <pc:spChg chg="mod">
          <ac:chgData name="Marte Mørk" userId="9d0ce4ea-8875-4e3c-860d-0ebd5248eb51" providerId="ADAL" clId="{8DD3D965-1BC2-4E32-B866-F27FCEE02CEC}" dt="2024-07-09T08:03:19.603" v="651"/>
          <ac:spMkLst>
            <pc:docMk/>
            <pc:sldMk cId="0" sldId="312"/>
            <ac:spMk id="5" creationId="{00000000-0000-0000-0000-000000000000}"/>
          </ac:spMkLst>
        </pc:spChg>
        <pc:picChg chg="add mod">
          <ac:chgData name="Marte Mørk" userId="9d0ce4ea-8875-4e3c-860d-0ebd5248eb51" providerId="ADAL" clId="{8DD3D965-1BC2-4E32-B866-F27FCEE02CEC}" dt="2024-07-09T07:46:34.216" v="426" actId="1076"/>
          <ac:picMkLst>
            <pc:docMk/>
            <pc:sldMk cId="0" sldId="312"/>
            <ac:picMk id="55298" creationId="{33739B6C-AF82-25EE-5E5E-B755B2AF1B2B}"/>
          </ac:picMkLst>
        </pc:picChg>
      </pc:sldChg>
      <pc:sldChg chg="addSp delSp modSp mod">
        <pc:chgData name="Marte Mørk" userId="9d0ce4ea-8875-4e3c-860d-0ebd5248eb51" providerId="ADAL" clId="{8DD3D965-1BC2-4E32-B866-F27FCEE02CEC}" dt="2024-07-09T08:05:04.502" v="738" actId="255"/>
        <pc:sldMkLst>
          <pc:docMk/>
          <pc:sldMk cId="0" sldId="313"/>
        </pc:sldMkLst>
        <pc:spChg chg="mod">
          <ac:chgData name="Marte Mørk" userId="9d0ce4ea-8875-4e3c-860d-0ebd5248eb51" providerId="ADAL" clId="{8DD3D965-1BC2-4E32-B866-F27FCEE02CEC}" dt="2024-07-09T07:34:12.868" v="297"/>
          <ac:spMkLst>
            <pc:docMk/>
            <pc:sldMk cId="0" sldId="313"/>
            <ac:spMk id="2" creationId="{00000000-0000-0000-0000-000000000000}"/>
          </ac:spMkLst>
        </pc:spChg>
        <pc:spChg chg="mod">
          <ac:chgData name="Marte Mørk" userId="9d0ce4ea-8875-4e3c-860d-0ebd5248eb51" providerId="ADAL" clId="{8DD3D965-1BC2-4E32-B866-F27FCEE02CEC}" dt="2024-07-09T08:05:04.502" v="738" actId="255"/>
          <ac:spMkLst>
            <pc:docMk/>
            <pc:sldMk cId="0" sldId="313"/>
            <ac:spMk id="6" creationId="{00000000-0000-0000-0000-000000000000}"/>
          </ac:spMkLst>
        </pc:spChg>
        <pc:spChg chg="mod">
          <ac:chgData name="Marte Mørk" userId="9d0ce4ea-8875-4e3c-860d-0ebd5248eb51" providerId="ADAL" clId="{8DD3D965-1BC2-4E32-B866-F27FCEE02CEC}" dt="2024-07-09T08:04:51.796" v="735" actId="122"/>
          <ac:spMkLst>
            <pc:docMk/>
            <pc:sldMk cId="0" sldId="313"/>
            <ac:spMk id="7" creationId="{00000000-0000-0000-0000-000000000000}"/>
          </ac:spMkLst>
        </pc:spChg>
        <pc:spChg chg="del">
          <ac:chgData name="Marte Mørk" userId="9d0ce4ea-8875-4e3c-860d-0ebd5248eb51" providerId="ADAL" clId="{8DD3D965-1BC2-4E32-B866-F27FCEE02CEC}" dt="2024-07-09T07:46:39.968" v="427" actId="478"/>
          <ac:spMkLst>
            <pc:docMk/>
            <pc:sldMk cId="0" sldId="313"/>
            <ac:spMk id="8" creationId="{00000000-0000-0000-0000-000000000000}"/>
          </ac:spMkLst>
        </pc:spChg>
        <pc:spChg chg="mod">
          <ac:chgData name="Marte Mørk" userId="9d0ce4ea-8875-4e3c-860d-0ebd5248eb51" providerId="ADAL" clId="{8DD3D965-1BC2-4E32-B866-F27FCEE02CEC}" dt="2024-07-09T08:04:47.397" v="734" actId="122"/>
          <ac:spMkLst>
            <pc:docMk/>
            <pc:sldMk cId="0" sldId="313"/>
            <ac:spMk id="9" creationId="{00000000-0000-0000-0000-000000000000}"/>
          </ac:spMkLst>
        </pc:spChg>
        <pc:spChg chg="mod">
          <ac:chgData name="Marte Mørk" userId="9d0ce4ea-8875-4e3c-860d-0ebd5248eb51" providerId="ADAL" clId="{8DD3D965-1BC2-4E32-B866-F27FCEE02CEC}" dt="2024-07-09T08:02:23.971" v="614" actId="14100"/>
          <ac:spMkLst>
            <pc:docMk/>
            <pc:sldMk cId="0" sldId="313"/>
            <ac:spMk id="10" creationId="{00000000-0000-0000-0000-000000000000}"/>
          </ac:spMkLst>
        </pc:spChg>
        <pc:spChg chg="mod">
          <ac:chgData name="Marte Mørk" userId="9d0ce4ea-8875-4e3c-860d-0ebd5248eb51" providerId="ADAL" clId="{8DD3D965-1BC2-4E32-B866-F27FCEE02CEC}" dt="2024-07-09T08:03:12.454" v="650"/>
          <ac:spMkLst>
            <pc:docMk/>
            <pc:sldMk cId="0" sldId="313"/>
            <ac:spMk id="11" creationId="{00000000-0000-0000-0000-000000000000}"/>
          </ac:spMkLst>
        </pc:spChg>
        <pc:picChg chg="add mod">
          <ac:chgData name="Marte Mørk" userId="9d0ce4ea-8875-4e3c-860d-0ebd5248eb51" providerId="ADAL" clId="{8DD3D965-1BC2-4E32-B866-F27FCEE02CEC}" dt="2024-07-09T07:46:40.169" v="428"/>
          <ac:picMkLst>
            <pc:docMk/>
            <pc:sldMk cId="0" sldId="313"/>
            <ac:picMk id="12" creationId="{269000D5-21A1-805D-4C82-51A2C5B1963A}"/>
          </ac:picMkLst>
        </pc:picChg>
      </pc:sldChg>
      <pc:sldChg chg="addSp delSp modSp mod">
        <pc:chgData name="Marte Mørk" userId="9d0ce4ea-8875-4e3c-860d-0ebd5248eb51" providerId="ADAL" clId="{8DD3D965-1BC2-4E32-B866-F27FCEE02CEC}" dt="2024-07-09T08:55:04.197" v="758" actId="1076"/>
        <pc:sldMkLst>
          <pc:docMk/>
          <pc:sldMk cId="0" sldId="314"/>
        </pc:sldMkLst>
        <pc:spChg chg="mod">
          <ac:chgData name="Marte Mørk" userId="9d0ce4ea-8875-4e3c-860d-0ebd5248eb51" providerId="ADAL" clId="{8DD3D965-1BC2-4E32-B866-F27FCEE02CEC}" dt="2024-07-09T07:34:16.415" v="298"/>
          <ac:spMkLst>
            <pc:docMk/>
            <pc:sldMk cId="0" sldId="314"/>
            <ac:spMk id="2" creationId="{00000000-0000-0000-0000-000000000000}"/>
          </ac:spMkLst>
        </pc:spChg>
        <pc:spChg chg="mod">
          <ac:chgData name="Marte Mørk" userId="9d0ce4ea-8875-4e3c-860d-0ebd5248eb51" providerId="ADAL" clId="{8DD3D965-1BC2-4E32-B866-F27FCEE02CEC}" dt="2024-07-09T08:55:04.197" v="758" actId="1076"/>
          <ac:spMkLst>
            <pc:docMk/>
            <pc:sldMk cId="0" sldId="314"/>
            <ac:spMk id="4" creationId="{00000000-0000-0000-0000-000000000000}"/>
          </ac:spMkLst>
        </pc:spChg>
        <pc:spChg chg="del">
          <ac:chgData name="Marte Mørk" userId="9d0ce4ea-8875-4e3c-860d-0ebd5248eb51" providerId="ADAL" clId="{8DD3D965-1BC2-4E32-B866-F27FCEE02CEC}" dt="2024-07-09T07:46:44.815" v="429" actId="478"/>
          <ac:spMkLst>
            <pc:docMk/>
            <pc:sldMk cId="0" sldId="314"/>
            <ac:spMk id="5" creationId="{00000000-0000-0000-0000-000000000000}"/>
          </ac:spMkLst>
        </pc:spChg>
        <pc:spChg chg="mod">
          <ac:chgData name="Marte Mørk" userId="9d0ce4ea-8875-4e3c-860d-0ebd5248eb51" providerId="ADAL" clId="{8DD3D965-1BC2-4E32-B866-F27FCEE02CEC}" dt="2024-07-09T08:02:30.529" v="616" actId="14100"/>
          <ac:spMkLst>
            <pc:docMk/>
            <pc:sldMk cId="0" sldId="314"/>
            <ac:spMk id="6" creationId="{00000000-0000-0000-0000-000000000000}"/>
          </ac:spMkLst>
        </pc:spChg>
        <pc:spChg chg="mod">
          <ac:chgData name="Marte Mørk" userId="9d0ce4ea-8875-4e3c-860d-0ebd5248eb51" providerId="ADAL" clId="{8DD3D965-1BC2-4E32-B866-F27FCEE02CEC}" dt="2024-07-09T08:03:02.747" v="649" actId="20577"/>
          <ac:spMkLst>
            <pc:docMk/>
            <pc:sldMk cId="0" sldId="314"/>
            <ac:spMk id="7" creationId="{00000000-0000-0000-0000-000000000000}"/>
          </ac:spMkLst>
        </pc:spChg>
        <pc:picChg chg="add mod">
          <ac:chgData name="Marte Mørk" userId="9d0ce4ea-8875-4e3c-860d-0ebd5248eb51" providerId="ADAL" clId="{8DD3D965-1BC2-4E32-B866-F27FCEE02CEC}" dt="2024-07-09T07:46:45.052" v="430"/>
          <ac:picMkLst>
            <pc:docMk/>
            <pc:sldMk cId="0" sldId="314"/>
            <ac:picMk id="8" creationId="{48435A8E-BAAA-C47B-3A20-C32C1DBADB16}"/>
          </ac:picMkLst>
        </pc:picChg>
      </pc:sldChg>
      <pc:sldChg chg="addSp delSp modSp mod">
        <pc:chgData name="Marte Mørk" userId="9d0ce4ea-8875-4e3c-860d-0ebd5248eb51" providerId="ADAL" clId="{8DD3D965-1BC2-4E32-B866-F27FCEE02CEC}" dt="2024-07-09T07:07:02.782" v="124" actId="14100"/>
        <pc:sldMkLst>
          <pc:docMk/>
          <pc:sldMk cId="0" sldId="315"/>
        </pc:sldMkLst>
        <pc:grpChg chg="del">
          <ac:chgData name="Marte Mørk" userId="9d0ce4ea-8875-4e3c-860d-0ebd5248eb51" providerId="ADAL" clId="{8DD3D965-1BC2-4E32-B866-F27FCEE02CEC}" dt="2024-07-09T07:06:57.288" v="121" actId="478"/>
          <ac:grpSpMkLst>
            <pc:docMk/>
            <pc:sldMk cId="0" sldId="315"/>
            <ac:grpSpMk id="3" creationId="{00000000-0000-0000-0000-000000000000}"/>
          </ac:grpSpMkLst>
        </pc:grpChg>
        <pc:picChg chg="add mod">
          <ac:chgData name="Marte Mørk" userId="9d0ce4ea-8875-4e3c-860d-0ebd5248eb51" providerId="ADAL" clId="{8DD3D965-1BC2-4E32-B866-F27FCEE02CEC}" dt="2024-07-09T07:07:02.782" v="124" actId="14100"/>
          <ac:picMkLst>
            <pc:docMk/>
            <pc:sldMk cId="0" sldId="315"/>
            <ac:picMk id="5122" creationId="{0F0267C0-320D-E5AF-FE2B-AD820DE9062E}"/>
          </ac:picMkLst>
        </pc:picChg>
      </pc:sldChg>
      <pc:sldChg chg="addSp delSp modSp mod">
        <pc:chgData name="Marte Mørk" userId="9d0ce4ea-8875-4e3c-860d-0ebd5248eb51" providerId="ADAL" clId="{8DD3D965-1BC2-4E32-B866-F27FCEE02CEC}" dt="2024-07-09T08:01:36.453" v="608" actId="20577"/>
        <pc:sldMkLst>
          <pc:docMk/>
          <pc:sldMk cId="0" sldId="316"/>
        </pc:sldMkLst>
        <pc:spChg chg="mod">
          <ac:chgData name="Marte Mørk" userId="9d0ce4ea-8875-4e3c-860d-0ebd5248eb51" providerId="ADAL" clId="{8DD3D965-1BC2-4E32-B866-F27FCEE02CEC}" dt="2024-07-09T07:34:21.797" v="299"/>
          <ac:spMkLst>
            <pc:docMk/>
            <pc:sldMk cId="0" sldId="316"/>
            <ac:spMk id="2" creationId="{00000000-0000-0000-0000-000000000000}"/>
          </ac:spMkLst>
        </pc:spChg>
        <pc:spChg chg="mod">
          <ac:chgData name="Marte Mørk" userId="9d0ce4ea-8875-4e3c-860d-0ebd5248eb51" providerId="ADAL" clId="{8DD3D965-1BC2-4E32-B866-F27FCEE02CEC}" dt="2024-07-09T08:01:04.200" v="596" actId="20577"/>
          <ac:spMkLst>
            <pc:docMk/>
            <pc:sldMk cId="0" sldId="316"/>
            <ac:spMk id="3" creationId="{00000000-0000-0000-0000-000000000000}"/>
          </ac:spMkLst>
        </pc:spChg>
        <pc:spChg chg="mod">
          <ac:chgData name="Marte Mørk" userId="9d0ce4ea-8875-4e3c-860d-0ebd5248eb51" providerId="ADAL" clId="{8DD3D965-1BC2-4E32-B866-F27FCEE02CEC}" dt="2024-07-09T08:01:36.453" v="608" actId="20577"/>
          <ac:spMkLst>
            <pc:docMk/>
            <pc:sldMk cId="0" sldId="316"/>
            <ac:spMk id="4" creationId="{00000000-0000-0000-0000-000000000000}"/>
          </ac:spMkLst>
        </pc:spChg>
        <pc:spChg chg="del">
          <ac:chgData name="Marte Mørk" userId="9d0ce4ea-8875-4e3c-860d-0ebd5248eb51" providerId="ADAL" clId="{8DD3D965-1BC2-4E32-B866-F27FCEE02CEC}" dt="2024-07-09T07:46:58.876" v="431" actId="478"/>
          <ac:spMkLst>
            <pc:docMk/>
            <pc:sldMk cId="0" sldId="316"/>
            <ac:spMk id="5" creationId="{00000000-0000-0000-0000-000000000000}"/>
          </ac:spMkLst>
        </pc:spChg>
        <pc:picChg chg="add mod">
          <ac:chgData name="Marte Mørk" userId="9d0ce4ea-8875-4e3c-860d-0ebd5248eb51" providerId="ADAL" clId="{8DD3D965-1BC2-4E32-B866-F27FCEE02CEC}" dt="2024-07-09T07:47:07.962" v="434" actId="1076"/>
          <ac:picMkLst>
            <pc:docMk/>
            <pc:sldMk cId="0" sldId="316"/>
            <ac:picMk id="58370" creationId="{26B3B7FD-AD6F-9375-81D0-5C21C2E83785}"/>
          </ac:picMkLst>
        </pc:picChg>
      </pc:sldChg>
      <pc:sldChg chg="addSp delSp modSp mod">
        <pc:chgData name="Marte Mørk" userId="9d0ce4ea-8875-4e3c-860d-0ebd5248eb51" providerId="ADAL" clId="{8DD3D965-1BC2-4E32-B866-F27FCEE02CEC}" dt="2024-07-09T08:01:44.393" v="609"/>
        <pc:sldMkLst>
          <pc:docMk/>
          <pc:sldMk cId="0" sldId="317"/>
        </pc:sldMkLst>
        <pc:spChg chg="mod">
          <ac:chgData name="Marte Mørk" userId="9d0ce4ea-8875-4e3c-860d-0ebd5248eb51" providerId="ADAL" clId="{8DD3D965-1BC2-4E32-B866-F27FCEE02CEC}" dt="2024-07-09T07:34:25.404" v="300"/>
          <ac:spMkLst>
            <pc:docMk/>
            <pc:sldMk cId="0" sldId="317"/>
            <ac:spMk id="2" creationId="{00000000-0000-0000-0000-000000000000}"/>
          </ac:spMkLst>
        </pc:spChg>
        <pc:spChg chg="del">
          <ac:chgData name="Marte Mørk" userId="9d0ce4ea-8875-4e3c-860d-0ebd5248eb51" providerId="ADAL" clId="{8DD3D965-1BC2-4E32-B866-F27FCEE02CEC}" dt="2024-07-09T07:47:15.917" v="436" actId="478"/>
          <ac:spMkLst>
            <pc:docMk/>
            <pc:sldMk cId="0" sldId="317"/>
            <ac:spMk id="8" creationId="{00000000-0000-0000-0000-000000000000}"/>
          </ac:spMkLst>
        </pc:spChg>
        <pc:spChg chg="mod">
          <ac:chgData name="Marte Mørk" userId="9d0ce4ea-8875-4e3c-860d-0ebd5248eb51" providerId="ADAL" clId="{8DD3D965-1BC2-4E32-B866-F27FCEE02CEC}" dt="2024-07-09T08:01:08.901" v="597"/>
          <ac:spMkLst>
            <pc:docMk/>
            <pc:sldMk cId="0" sldId="317"/>
            <ac:spMk id="10" creationId="{00000000-0000-0000-0000-000000000000}"/>
          </ac:spMkLst>
        </pc:spChg>
        <pc:spChg chg="mod">
          <ac:chgData name="Marte Mørk" userId="9d0ce4ea-8875-4e3c-860d-0ebd5248eb51" providerId="ADAL" clId="{8DD3D965-1BC2-4E32-B866-F27FCEE02CEC}" dt="2024-07-09T08:01:44.393" v="609"/>
          <ac:spMkLst>
            <pc:docMk/>
            <pc:sldMk cId="0" sldId="317"/>
            <ac:spMk id="11" creationId="{00000000-0000-0000-0000-000000000000}"/>
          </ac:spMkLst>
        </pc:spChg>
        <pc:picChg chg="add mod">
          <ac:chgData name="Marte Mørk" userId="9d0ce4ea-8875-4e3c-860d-0ebd5248eb51" providerId="ADAL" clId="{8DD3D965-1BC2-4E32-B866-F27FCEE02CEC}" dt="2024-07-09T07:47:12.532" v="435"/>
          <ac:picMkLst>
            <pc:docMk/>
            <pc:sldMk cId="0" sldId="317"/>
            <ac:picMk id="12" creationId="{5FC6CE73-9F6A-902B-7C04-CB6913421169}"/>
          </ac:picMkLst>
        </pc:picChg>
      </pc:sldChg>
      <pc:sldChg chg="addSp delSp modSp mod">
        <pc:chgData name="Marte Mørk" userId="9d0ce4ea-8875-4e3c-860d-0ebd5248eb51" providerId="ADAL" clId="{8DD3D965-1BC2-4E32-B866-F27FCEE02CEC}" dt="2024-07-09T08:01:48.820" v="610"/>
        <pc:sldMkLst>
          <pc:docMk/>
          <pc:sldMk cId="0" sldId="318"/>
        </pc:sldMkLst>
        <pc:spChg chg="mod">
          <ac:chgData name="Marte Mørk" userId="9d0ce4ea-8875-4e3c-860d-0ebd5248eb51" providerId="ADAL" clId="{8DD3D965-1BC2-4E32-B866-F27FCEE02CEC}" dt="2024-07-09T07:34:29.501" v="301"/>
          <ac:spMkLst>
            <pc:docMk/>
            <pc:sldMk cId="0" sldId="318"/>
            <ac:spMk id="3" creationId="{00000000-0000-0000-0000-000000000000}"/>
          </ac:spMkLst>
        </pc:spChg>
        <pc:spChg chg="del">
          <ac:chgData name="Marte Mørk" userId="9d0ce4ea-8875-4e3c-860d-0ebd5248eb51" providerId="ADAL" clId="{8DD3D965-1BC2-4E32-B866-F27FCEE02CEC}" dt="2024-07-09T07:47:19.882" v="437" actId="478"/>
          <ac:spMkLst>
            <pc:docMk/>
            <pc:sldMk cId="0" sldId="318"/>
            <ac:spMk id="5" creationId="{00000000-0000-0000-0000-000000000000}"/>
          </ac:spMkLst>
        </pc:spChg>
        <pc:spChg chg="mod">
          <ac:chgData name="Marte Mørk" userId="9d0ce4ea-8875-4e3c-860d-0ebd5248eb51" providerId="ADAL" clId="{8DD3D965-1BC2-4E32-B866-F27FCEE02CEC}" dt="2024-07-09T08:01:11.906" v="598"/>
          <ac:spMkLst>
            <pc:docMk/>
            <pc:sldMk cId="0" sldId="318"/>
            <ac:spMk id="6" creationId="{00000000-0000-0000-0000-000000000000}"/>
          </ac:spMkLst>
        </pc:spChg>
        <pc:spChg chg="mod">
          <ac:chgData name="Marte Mørk" userId="9d0ce4ea-8875-4e3c-860d-0ebd5248eb51" providerId="ADAL" clId="{8DD3D965-1BC2-4E32-B866-F27FCEE02CEC}" dt="2024-07-09T08:01:48.820" v="610"/>
          <ac:spMkLst>
            <pc:docMk/>
            <pc:sldMk cId="0" sldId="318"/>
            <ac:spMk id="7" creationId="{00000000-0000-0000-0000-000000000000}"/>
          </ac:spMkLst>
        </pc:spChg>
        <pc:picChg chg="add mod">
          <ac:chgData name="Marte Mørk" userId="9d0ce4ea-8875-4e3c-860d-0ebd5248eb51" providerId="ADAL" clId="{8DD3D965-1BC2-4E32-B866-F27FCEE02CEC}" dt="2024-07-09T07:47:20.085" v="438"/>
          <ac:picMkLst>
            <pc:docMk/>
            <pc:sldMk cId="0" sldId="318"/>
            <ac:picMk id="8" creationId="{33CD8D92-85F4-24EA-A9B2-614D72E482CE}"/>
          </ac:picMkLst>
        </pc:picChg>
      </pc:sldChg>
      <pc:sldChg chg="addSp delSp modSp mod">
        <pc:chgData name="Marte Mørk" userId="9d0ce4ea-8875-4e3c-860d-0ebd5248eb51" providerId="ADAL" clId="{8DD3D965-1BC2-4E32-B866-F27FCEE02CEC}" dt="2024-07-09T07:06:36.335" v="120" actId="1076"/>
        <pc:sldMkLst>
          <pc:docMk/>
          <pc:sldMk cId="0" sldId="319"/>
        </pc:sldMkLst>
        <pc:grpChg chg="del">
          <ac:chgData name="Marte Mørk" userId="9d0ce4ea-8875-4e3c-860d-0ebd5248eb51" providerId="ADAL" clId="{8DD3D965-1BC2-4E32-B866-F27FCEE02CEC}" dt="2024-07-09T07:06:18.861" v="116" actId="478"/>
          <ac:grpSpMkLst>
            <pc:docMk/>
            <pc:sldMk cId="0" sldId="319"/>
            <ac:grpSpMk id="3" creationId="{00000000-0000-0000-0000-000000000000}"/>
          </ac:grpSpMkLst>
        </pc:grpChg>
        <pc:picChg chg="add mod">
          <ac:chgData name="Marte Mørk" userId="9d0ce4ea-8875-4e3c-860d-0ebd5248eb51" providerId="ADAL" clId="{8DD3D965-1BC2-4E32-B866-F27FCEE02CEC}" dt="2024-07-09T07:06:36.335" v="120" actId="1076"/>
          <ac:picMkLst>
            <pc:docMk/>
            <pc:sldMk cId="0" sldId="319"/>
            <ac:picMk id="4098" creationId="{10A6D544-EC74-9419-EEEF-8C7F5A991C95}"/>
          </ac:picMkLst>
        </pc:picChg>
      </pc:sldChg>
      <pc:sldChg chg="addSp delSp modSp mod">
        <pc:chgData name="Marte Mørk" userId="9d0ce4ea-8875-4e3c-860d-0ebd5248eb51" providerId="ADAL" clId="{8DD3D965-1BC2-4E32-B866-F27FCEE02CEC}" dt="2024-07-09T07:57:32.101" v="519"/>
        <pc:sldMkLst>
          <pc:docMk/>
          <pc:sldMk cId="0" sldId="320"/>
        </pc:sldMkLst>
        <pc:spChg chg="mod">
          <ac:chgData name="Marte Mørk" userId="9d0ce4ea-8875-4e3c-860d-0ebd5248eb51" providerId="ADAL" clId="{8DD3D965-1BC2-4E32-B866-F27FCEE02CEC}" dt="2024-07-09T07:34:34.916" v="302"/>
          <ac:spMkLst>
            <pc:docMk/>
            <pc:sldMk cId="0" sldId="320"/>
            <ac:spMk id="2" creationId="{00000000-0000-0000-0000-000000000000}"/>
          </ac:spMkLst>
        </pc:spChg>
        <pc:spChg chg="mod">
          <ac:chgData name="Marte Mørk" userId="9d0ce4ea-8875-4e3c-860d-0ebd5248eb51" providerId="ADAL" clId="{8DD3D965-1BC2-4E32-B866-F27FCEE02CEC}" dt="2024-07-09T07:56:35.674" v="484" actId="14100"/>
          <ac:spMkLst>
            <pc:docMk/>
            <pc:sldMk cId="0" sldId="320"/>
            <ac:spMk id="3" creationId="{00000000-0000-0000-0000-000000000000}"/>
          </ac:spMkLst>
        </pc:spChg>
        <pc:spChg chg="mod">
          <ac:chgData name="Marte Mørk" userId="9d0ce4ea-8875-4e3c-860d-0ebd5248eb51" providerId="ADAL" clId="{8DD3D965-1BC2-4E32-B866-F27FCEE02CEC}" dt="2024-07-09T07:57:32.101" v="519"/>
          <ac:spMkLst>
            <pc:docMk/>
            <pc:sldMk cId="0" sldId="320"/>
            <ac:spMk id="4" creationId="{00000000-0000-0000-0000-000000000000}"/>
          </ac:spMkLst>
        </pc:spChg>
        <pc:spChg chg="del">
          <ac:chgData name="Marte Mørk" userId="9d0ce4ea-8875-4e3c-860d-0ebd5248eb51" providerId="ADAL" clId="{8DD3D965-1BC2-4E32-B866-F27FCEE02CEC}" dt="2024-07-09T07:47:34.372" v="439" actId="478"/>
          <ac:spMkLst>
            <pc:docMk/>
            <pc:sldMk cId="0" sldId="320"/>
            <ac:spMk id="5" creationId="{00000000-0000-0000-0000-000000000000}"/>
          </ac:spMkLst>
        </pc:spChg>
        <pc:graphicFrameChg chg="modGraphic">
          <ac:chgData name="Marte Mørk" userId="9d0ce4ea-8875-4e3c-860d-0ebd5248eb51" providerId="ADAL" clId="{8DD3D965-1BC2-4E32-B866-F27FCEE02CEC}" dt="2024-07-09T07:57:19.891" v="518" actId="20577"/>
          <ac:graphicFrameMkLst>
            <pc:docMk/>
            <pc:sldMk cId="0" sldId="320"/>
            <ac:graphicFrameMk id="6" creationId="{00000000-0000-0000-0000-000000000000}"/>
          </ac:graphicFrameMkLst>
        </pc:graphicFrameChg>
        <pc:picChg chg="add mod">
          <ac:chgData name="Marte Mørk" userId="9d0ce4ea-8875-4e3c-860d-0ebd5248eb51" providerId="ADAL" clId="{8DD3D965-1BC2-4E32-B866-F27FCEE02CEC}" dt="2024-07-09T07:49:05.520" v="454" actId="1076"/>
          <ac:picMkLst>
            <pc:docMk/>
            <pc:sldMk cId="0" sldId="320"/>
            <ac:picMk id="7" creationId="{5FA40B96-66C3-A9FF-7B9D-21A45421F8C4}"/>
          </ac:picMkLst>
        </pc:picChg>
        <pc:picChg chg="add del mod">
          <ac:chgData name="Marte Mørk" userId="9d0ce4ea-8875-4e3c-860d-0ebd5248eb51" providerId="ADAL" clId="{8DD3D965-1BC2-4E32-B866-F27FCEE02CEC}" dt="2024-07-09T07:48:59.612" v="451" actId="478"/>
          <ac:picMkLst>
            <pc:docMk/>
            <pc:sldMk cId="0" sldId="320"/>
            <ac:picMk id="61442" creationId="{64A9E246-DA77-355B-F31C-F3B37695FB06}"/>
          </ac:picMkLst>
        </pc:picChg>
      </pc:sldChg>
      <pc:sldChg chg="addSp delSp modSp mod">
        <pc:chgData name="Marte Mørk" userId="9d0ce4ea-8875-4e3c-860d-0ebd5248eb51" providerId="ADAL" clId="{8DD3D965-1BC2-4E32-B866-F27FCEE02CEC}" dt="2024-07-09T07:57:49.302" v="534" actId="20577"/>
        <pc:sldMkLst>
          <pc:docMk/>
          <pc:sldMk cId="0" sldId="321"/>
        </pc:sldMkLst>
        <pc:spChg chg="mod">
          <ac:chgData name="Marte Mørk" userId="9d0ce4ea-8875-4e3c-860d-0ebd5248eb51" providerId="ADAL" clId="{8DD3D965-1BC2-4E32-B866-F27FCEE02CEC}" dt="2024-07-09T07:34:38.150" v="303"/>
          <ac:spMkLst>
            <pc:docMk/>
            <pc:sldMk cId="0" sldId="321"/>
            <ac:spMk id="2" creationId="{00000000-0000-0000-0000-000000000000}"/>
          </ac:spMkLst>
        </pc:spChg>
        <pc:spChg chg="mod">
          <ac:chgData name="Marte Mørk" userId="9d0ce4ea-8875-4e3c-860d-0ebd5248eb51" providerId="ADAL" clId="{8DD3D965-1BC2-4E32-B866-F27FCEE02CEC}" dt="2024-07-09T07:57:49.302" v="534" actId="20577"/>
          <ac:spMkLst>
            <pc:docMk/>
            <pc:sldMk cId="0" sldId="321"/>
            <ac:spMk id="6" creationId="{00000000-0000-0000-0000-000000000000}"/>
          </ac:spMkLst>
        </pc:spChg>
        <pc:spChg chg="mod">
          <ac:chgData name="Marte Mørk" userId="9d0ce4ea-8875-4e3c-860d-0ebd5248eb51" providerId="ADAL" clId="{8DD3D965-1BC2-4E32-B866-F27FCEE02CEC}" dt="2024-07-09T07:57:45.146" v="523" actId="20577"/>
          <ac:spMkLst>
            <pc:docMk/>
            <pc:sldMk cId="0" sldId="321"/>
            <ac:spMk id="8" creationId="{00000000-0000-0000-0000-000000000000}"/>
          </ac:spMkLst>
        </pc:spChg>
        <pc:spChg chg="del">
          <ac:chgData name="Marte Mørk" userId="9d0ce4ea-8875-4e3c-860d-0ebd5248eb51" providerId="ADAL" clId="{8DD3D965-1BC2-4E32-B866-F27FCEE02CEC}" dt="2024-07-09T07:48:47.551" v="447" actId="478"/>
          <ac:spMkLst>
            <pc:docMk/>
            <pc:sldMk cId="0" sldId="321"/>
            <ac:spMk id="10" creationId="{00000000-0000-0000-0000-000000000000}"/>
          </ac:spMkLst>
        </pc:spChg>
        <pc:spChg chg="mod">
          <ac:chgData name="Marte Mørk" userId="9d0ce4ea-8875-4e3c-860d-0ebd5248eb51" providerId="ADAL" clId="{8DD3D965-1BC2-4E32-B866-F27FCEE02CEC}" dt="2024-07-09T07:56:43.827" v="486" actId="14100"/>
          <ac:spMkLst>
            <pc:docMk/>
            <pc:sldMk cId="0" sldId="321"/>
            <ac:spMk id="11" creationId="{00000000-0000-0000-0000-000000000000}"/>
          </ac:spMkLst>
        </pc:spChg>
        <pc:spChg chg="mod">
          <ac:chgData name="Marte Mørk" userId="9d0ce4ea-8875-4e3c-860d-0ebd5248eb51" providerId="ADAL" clId="{8DD3D965-1BC2-4E32-B866-F27FCEE02CEC}" dt="2024-07-09T07:57:35.639" v="520"/>
          <ac:spMkLst>
            <pc:docMk/>
            <pc:sldMk cId="0" sldId="321"/>
            <ac:spMk id="12" creationId="{00000000-0000-0000-0000-000000000000}"/>
          </ac:spMkLst>
        </pc:spChg>
        <pc:graphicFrameChg chg="modGraphic">
          <ac:chgData name="Marte Mørk" userId="9d0ce4ea-8875-4e3c-860d-0ebd5248eb51" providerId="ADAL" clId="{8DD3D965-1BC2-4E32-B866-F27FCEE02CEC}" dt="2024-07-09T07:57:02.563" v="502" actId="20577"/>
          <ac:graphicFrameMkLst>
            <pc:docMk/>
            <pc:sldMk cId="0" sldId="321"/>
            <ac:graphicFrameMk id="13" creationId="{F5F85214-CD57-55E3-C4AE-B62271408CFB}"/>
          </ac:graphicFrameMkLst>
        </pc:graphicFrameChg>
        <pc:picChg chg="add del mod">
          <ac:chgData name="Marte Mørk" userId="9d0ce4ea-8875-4e3c-860d-0ebd5248eb51" providerId="ADAL" clId="{8DD3D965-1BC2-4E32-B866-F27FCEE02CEC}" dt="2024-07-09T07:49:10.725" v="455" actId="478"/>
          <ac:picMkLst>
            <pc:docMk/>
            <pc:sldMk cId="0" sldId="321"/>
            <ac:picMk id="9" creationId="{840BB136-9115-4BFF-9A72-5C3E1019C163}"/>
          </ac:picMkLst>
        </pc:picChg>
        <pc:picChg chg="add mod">
          <ac:chgData name="Marte Mørk" userId="9d0ce4ea-8875-4e3c-860d-0ebd5248eb51" providerId="ADAL" clId="{8DD3D965-1BC2-4E32-B866-F27FCEE02CEC}" dt="2024-07-09T07:49:10.910" v="456"/>
          <ac:picMkLst>
            <pc:docMk/>
            <pc:sldMk cId="0" sldId="321"/>
            <ac:picMk id="14" creationId="{C5B53967-0D55-8399-1754-D5A9CDAD695E}"/>
          </ac:picMkLst>
        </pc:picChg>
      </pc:sldChg>
      <pc:sldChg chg="addSp delSp modSp mod">
        <pc:chgData name="Marte Mørk" userId="9d0ce4ea-8875-4e3c-860d-0ebd5248eb51" providerId="ADAL" clId="{8DD3D965-1BC2-4E32-B866-F27FCEE02CEC}" dt="2024-07-09T07:57:39.551" v="521"/>
        <pc:sldMkLst>
          <pc:docMk/>
          <pc:sldMk cId="0" sldId="322"/>
        </pc:sldMkLst>
        <pc:spChg chg="mod">
          <ac:chgData name="Marte Mørk" userId="9d0ce4ea-8875-4e3c-860d-0ebd5248eb51" providerId="ADAL" clId="{8DD3D965-1BC2-4E32-B866-F27FCEE02CEC}" dt="2024-07-09T07:34:45.302" v="304"/>
          <ac:spMkLst>
            <pc:docMk/>
            <pc:sldMk cId="0" sldId="322"/>
            <ac:spMk id="2" creationId="{00000000-0000-0000-0000-000000000000}"/>
          </ac:spMkLst>
        </pc:spChg>
        <pc:spChg chg="mod">
          <ac:chgData name="Marte Mørk" userId="9d0ce4ea-8875-4e3c-860d-0ebd5248eb51" providerId="ADAL" clId="{8DD3D965-1BC2-4E32-B866-F27FCEE02CEC}" dt="2024-07-09T07:55:16.376" v="460" actId="20577"/>
          <ac:spMkLst>
            <pc:docMk/>
            <pc:sldMk cId="0" sldId="322"/>
            <ac:spMk id="4" creationId="{00000000-0000-0000-0000-000000000000}"/>
          </ac:spMkLst>
        </pc:spChg>
        <pc:spChg chg="del">
          <ac:chgData name="Marte Mørk" userId="9d0ce4ea-8875-4e3c-860d-0ebd5248eb51" providerId="ADAL" clId="{8DD3D965-1BC2-4E32-B866-F27FCEE02CEC}" dt="2024-07-09T07:48:51.695" v="449" actId="478"/>
          <ac:spMkLst>
            <pc:docMk/>
            <pc:sldMk cId="0" sldId="322"/>
            <ac:spMk id="9" creationId="{00000000-0000-0000-0000-000000000000}"/>
          </ac:spMkLst>
        </pc:spChg>
        <pc:spChg chg="mod">
          <ac:chgData name="Marte Mørk" userId="9d0ce4ea-8875-4e3c-860d-0ebd5248eb51" providerId="ADAL" clId="{8DD3D965-1BC2-4E32-B866-F27FCEE02CEC}" dt="2024-07-09T07:56:06.542" v="480" actId="14100"/>
          <ac:spMkLst>
            <pc:docMk/>
            <pc:sldMk cId="0" sldId="322"/>
            <ac:spMk id="10" creationId="{00000000-0000-0000-0000-000000000000}"/>
          </ac:spMkLst>
        </pc:spChg>
        <pc:spChg chg="mod">
          <ac:chgData name="Marte Mørk" userId="9d0ce4ea-8875-4e3c-860d-0ebd5248eb51" providerId="ADAL" clId="{8DD3D965-1BC2-4E32-B866-F27FCEE02CEC}" dt="2024-07-09T07:57:39.551" v="521"/>
          <ac:spMkLst>
            <pc:docMk/>
            <pc:sldMk cId="0" sldId="322"/>
            <ac:spMk id="11" creationId="{00000000-0000-0000-0000-000000000000}"/>
          </ac:spMkLst>
        </pc:spChg>
        <pc:graphicFrameChg chg="modGraphic">
          <ac:chgData name="Marte Mørk" userId="9d0ce4ea-8875-4e3c-860d-0ebd5248eb51" providerId="ADAL" clId="{8DD3D965-1BC2-4E32-B866-F27FCEE02CEC}" dt="2024-07-09T07:55:29.186" v="478" actId="20577"/>
          <ac:graphicFrameMkLst>
            <pc:docMk/>
            <pc:sldMk cId="0" sldId="322"/>
            <ac:graphicFrameMk id="12" creationId="{95F358CA-2664-B30F-8F70-62DC34B1A0DE}"/>
          </ac:graphicFrameMkLst>
        </pc:graphicFrameChg>
        <pc:picChg chg="add del mod">
          <ac:chgData name="Marte Mørk" userId="9d0ce4ea-8875-4e3c-860d-0ebd5248eb51" providerId="ADAL" clId="{8DD3D965-1BC2-4E32-B866-F27FCEE02CEC}" dt="2024-07-09T07:49:13.850" v="457" actId="478"/>
          <ac:picMkLst>
            <pc:docMk/>
            <pc:sldMk cId="0" sldId="322"/>
            <ac:picMk id="5" creationId="{5AD9F439-9FC2-EAB0-6648-B40B736E6AFF}"/>
          </ac:picMkLst>
        </pc:picChg>
        <pc:picChg chg="add mod">
          <ac:chgData name="Marte Mørk" userId="9d0ce4ea-8875-4e3c-860d-0ebd5248eb51" providerId="ADAL" clId="{8DD3D965-1BC2-4E32-B866-F27FCEE02CEC}" dt="2024-07-09T07:49:14.073" v="458"/>
          <ac:picMkLst>
            <pc:docMk/>
            <pc:sldMk cId="0" sldId="322"/>
            <ac:picMk id="6" creationId="{B01E900C-AD15-0BC1-CB83-F8389B79E1EF}"/>
          </ac:picMkLst>
        </pc:picChg>
      </pc:sldChg>
      <pc:sldChg chg="addSp delSp modSp mod">
        <pc:chgData name="Marte Mørk" userId="9d0ce4ea-8875-4e3c-860d-0ebd5248eb51" providerId="ADAL" clId="{8DD3D965-1BC2-4E32-B866-F27FCEE02CEC}" dt="2024-07-09T07:05:39.751" v="115" actId="14100"/>
        <pc:sldMkLst>
          <pc:docMk/>
          <pc:sldMk cId="0" sldId="323"/>
        </pc:sldMkLst>
        <pc:grpChg chg="del">
          <ac:chgData name="Marte Mørk" userId="9d0ce4ea-8875-4e3c-860d-0ebd5248eb51" providerId="ADAL" clId="{8DD3D965-1BC2-4E32-B866-F27FCEE02CEC}" dt="2024-07-09T07:04:46.790" v="108" actId="478"/>
          <ac:grpSpMkLst>
            <pc:docMk/>
            <pc:sldMk cId="0" sldId="323"/>
            <ac:grpSpMk id="3" creationId="{00000000-0000-0000-0000-000000000000}"/>
          </ac:grpSpMkLst>
        </pc:grpChg>
        <pc:picChg chg="add mod">
          <ac:chgData name="Marte Mørk" userId="9d0ce4ea-8875-4e3c-860d-0ebd5248eb51" providerId="ADAL" clId="{8DD3D965-1BC2-4E32-B866-F27FCEE02CEC}" dt="2024-07-09T07:05:39.751" v="115" actId="14100"/>
          <ac:picMkLst>
            <pc:docMk/>
            <pc:sldMk cId="0" sldId="323"/>
            <ac:picMk id="3074" creationId="{8A64E38A-9C86-A366-75CD-E3ABF56EF504}"/>
          </ac:picMkLst>
        </pc:picChg>
      </pc:sldChg>
      <pc:sldChg chg="addSp delSp modSp mod">
        <pc:chgData name="Marte Mørk" userId="9d0ce4ea-8875-4e3c-860d-0ebd5248eb51" providerId="ADAL" clId="{8DD3D965-1BC2-4E32-B866-F27FCEE02CEC}" dt="2024-07-09T08:00:12.846" v="549"/>
        <pc:sldMkLst>
          <pc:docMk/>
          <pc:sldMk cId="0" sldId="324"/>
        </pc:sldMkLst>
        <pc:spChg chg="mod">
          <ac:chgData name="Marte Mørk" userId="9d0ce4ea-8875-4e3c-860d-0ebd5248eb51" providerId="ADAL" clId="{8DD3D965-1BC2-4E32-B866-F27FCEE02CEC}" dt="2024-07-09T07:34:52.316" v="305"/>
          <ac:spMkLst>
            <pc:docMk/>
            <pc:sldMk cId="0" sldId="324"/>
            <ac:spMk id="2" creationId="{00000000-0000-0000-0000-000000000000}"/>
          </ac:spMkLst>
        </pc:spChg>
        <pc:spChg chg="del mod">
          <ac:chgData name="Marte Mørk" userId="9d0ce4ea-8875-4e3c-860d-0ebd5248eb51" providerId="ADAL" clId="{8DD3D965-1BC2-4E32-B866-F27FCEE02CEC}" dt="2024-07-09T07:59:17.801" v="544" actId="478"/>
          <ac:spMkLst>
            <pc:docMk/>
            <pc:sldMk cId="0" sldId="324"/>
            <ac:spMk id="3" creationId="{00000000-0000-0000-0000-000000000000}"/>
          </ac:spMkLst>
        </pc:spChg>
        <pc:spChg chg="mod">
          <ac:chgData name="Marte Mørk" userId="9d0ce4ea-8875-4e3c-860d-0ebd5248eb51" providerId="ADAL" clId="{8DD3D965-1BC2-4E32-B866-F27FCEE02CEC}" dt="2024-07-09T08:00:12.846" v="549"/>
          <ac:spMkLst>
            <pc:docMk/>
            <pc:sldMk cId="0" sldId="324"/>
            <ac:spMk id="5" creationId="{00000000-0000-0000-0000-000000000000}"/>
          </ac:spMkLst>
        </pc:spChg>
        <pc:spChg chg="add mod">
          <ac:chgData name="Marte Mørk" userId="9d0ce4ea-8875-4e3c-860d-0ebd5248eb51" providerId="ADAL" clId="{8DD3D965-1BC2-4E32-B866-F27FCEE02CEC}" dt="2024-07-09T07:59:26.525" v="546" actId="14100"/>
          <ac:spMkLst>
            <pc:docMk/>
            <pc:sldMk cId="0" sldId="324"/>
            <ac:spMk id="7" creationId="{8C51C42F-8ED6-A72C-8D3E-B601C5A19417}"/>
          </ac:spMkLst>
        </pc:spChg>
      </pc:sldChg>
      <pc:sldChg chg="modSp mod">
        <pc:chgData name="Marte Mørk" userId="9d0ce4ea-8875-4e3c-860d-0ebd5248eb51" providerId="ADAL" clId="{8DD3D965-1BC2-4E32-B866-F27FCEE02CEC}" dt="2024-07-09T08:00:17.076" v="550"/>
        <pc:sldMkLst>
          <pc:docMk/>
          <pc:sldMk cId="0" sldId="325"/>
        </pc:sldMkLst>
        <pc:spChg chg="mod">
          <ac:chgData name="Marte Mørk" userId="9d0ce4ea-8875-4e3c-860d-0ebd5248eb51" providerId="ADAL" clId="{8DD3D965-1BC2-4E32-B866-F27FCEE02CEC}" dt="2024-07-09T07:34:56.079" v="306"/>
          <ac:spMkLst>
            <pc:docMk/>
            <pc:sldMk cId="0" sldId="325"/>
            <ac:spMk id="2" creationId="{00000000-0000-0000-0000-000000000000}"/>
          </ac:spMkLst>
        </pc:spChg>
        <pc:spChg chg="mod">
          <ac:chgData name="Marte Mørk" userId="9d0ce4ea-8875-4e3c-860d-0ebd5248eb51" providerId="ADAL" clId="{8DD3D965-1BC2-4E32-B866-F27FCEE02CEC}" dt="2024-07-09T07:59:35.683" v="547"/>
          <ac:spMkLst>
            <pc:docMk/>
            <pc:sldMk cId="0" sldId="325"/>
            <ac:spMk id="10" creationId="{00000000-0000-0000-0000-000000000000}"/>
          </ac:spMkLst>
        </pc:spChg>
        <pc:spChg chg="mod">
          <ac:chgData name="Marte Mørk" userId="9d0ce4ea-8875-4e3c-860d-0ebd5248eb51" providerId="ADAL" clId="{8DD3D965-1BC2-4E32-B866-F27FCEE02CEC}" dt="2024-07-09T08:00:17.076" v="550"/>
          <ac:spMkLst>
            <pc:docMk/>
            <pc:sldMk cId="0" sldId="325"/>
            <ac:spMk id="11" creationId="{00000000-0000-0000-0000-000000000000}"/>
          </ac:spMkLst>
        </pc:spChg>
      </pc:sldChg>
      <pc:sldChg chg="modSp mod">
        <pc:chgData name="Marte Mørk" userId="9d0ce4ea-8875-4e3c-860d-0ebd5248eb51" providerId="ADAL" clId="{8DD3D965-1BC2-4E32-B866-F27FCEE02CEC}" dt="2024-07-09T08:00:21.138" v="551"/>
        <pc:sldMkLst>
          <pc:docMk/>
          <pc:sldMk cId="0" sldId="326"/>
        </pc:sldMkLst>
        <pc:spChg chg="mod">
          <ac:chgData name="Marte Mørk" userId="9d0ce4ea-8875-4e3c-860d-0ebd5248eb51" providerId="ADAL" clId="{8DD3D965-1BC2-4E32-B866-F27FCEE02CEC}" dt="2024-07-09T07:34:59.641" v="307"/>
          <ac:spMkLst>
            <pc:docMk/>
            <pc:sldMk cId="0" sldId="326"/>
            <ac:spMk id="2" creationId="{00000000-0000-0000-0000-000000000000}"/>
          </ac:spMkLst>
        </pc:spChg>
        <pc:spChg chg="mod">
          <ac:chgData name="Marte Mørk" userId="9d0ce4ea-8875-4e3c-860d-0ebd5248eb51" providerId="ADAL" clId="{8DD3D965-1BC2-4E32-B866-F27FCEE02CEC}" dt="2024-07-09T07:59:39.587" v="548"/>
          <ac:spMkLst>
            <pc:docMk/>
            <pc:sldMk cId="0" sldId="326"/>
            <ac:spMk id="6" creationId="{00000000-0000-0000-0000-000000000000}"/>
          </ac:spMkLst>
        </pc:spChg>
        <pc:spChg chg="mod">
          <ac:chgData name="Marte Mørk" userId="9d0ce4ea-8875-4e3c-860d-0ebd5248eb51" providerId="ADAL" clId="{8DD3D965-1BC2-4E32-B866-F27FCEE02CEC}" dt="2024-07-09T08:00:21.138" v="551"/>
          <ac:spMkLst>
            <pc:docMk/>
            <pc:sldMk cId="0" sldId="326"/>
            <ac:spMk id="7" creationId="{00000000-0000-0000-0000-000000000000}"/>
          </ac:spMkLst>
        </pc:spChg>
      </pc:sldChg>
      <pc:sldChg chg="modSp mod">
        <pc:chgData name="Marte Mørk" userId="9d0ce4ea-8875-4e3c-860d-0ebd5248eb51" providerId="ADAL" clId="{8DD3D965-1BC2-4E32-B866-F27FCEE02CEC}" dt="2024-07-09T07:00:43.016" v="57" actId="20577"/>
        <pc:sldMkLst>
          <pc:docMk/>
          <pc:sldMk cId="0" sldId="333"/>
        </pc:sldMkLst>
        <pc:spChg chg="mod">
          <ac:chgData name="Marte Mørk" userId="9d0ce4ea-8875-4e3c-860d-0ebd5248eb51" providerId="ADAL" clId="{8DD3D965-1BC2-4E32-B866-F27FCEE02CEC}" dt="2024-07-09T07:00:43.016" v="57" actId="20577"/>
          <ac:spMkLst>
            <pc:docMk/>
            <pc:sldMk cId="0" sldId="333"/>
            <ac:spMk id="3" creationId="{00000000-0000-0000-0000-000000000000}"/>
          </ac:spMkLst>
        </pc:spChg>
        <pc:spChg chg="mod">
          <ac:chgData name="Marte Mørk" userId="9d0ce4ea-8875-4e3c-860d-0ebd5248eb51" providerId="ADAL" clId="{8DD3D965-1BC2-4E32-B866-F27FCEE02CEC}" dt="2024-07-09T07:00:36.413" v="48" actId="20577"/>
          <ac:spMkLst>
            <pc:docMk/>
            <pc:sldMk cId="0" sldId="333"/>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EA89A9E3-4486-45D7-B906-F6813F894E0F}" type="datetimeFigureOut">
              <a:rPr lang="en-US" smtClean="0"/>
              <a:t>7/9/2024</a:t>
            </a:fld>
            <a:endParaRPr lang="en-US"/>
          </a:p>
        </p:txBody>
      </p:sp>
      <p:sp>
        <p:nvSpPr>
          <p:cNvPr id="4" name="Slide Image Placeholder 3"/>
          <p:cNvSpPr>
            <a:spLocks noGrp="1" noRot="1" noChangeAspect="1"/>
          </p:cNvSpPr>
          <p:nvPr>
            <p:ph type="sldImg" idx="2"/>
          </p:nvPr>
        </p:nvSpPr>
        <p:spPr>
          <a:xfrm>
            <a:off x="3541713" y="944563"/>
            <a:ext cx="3609975" cy="25511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36963"/>
            <a:ext cx="8553450" cy="29749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7708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77088"/>
            <a:ext cx="4632325" cy="379412"/>
          </a:xfrm>
          <a:prstGeom prst="rect">
            <a:avLst/>
          </a:prstGeom>
        </p:spPr>
        <p:txBody>
          <a:bodyPr vert="horz" lIns="91440" tIns="45720" rIns="91440" bIns="45720" rtlCol="0" anchor="b"/>
          <a:lstStyle>
            <a:lvl1pPr algn="r">
              <a:defRPr sz="1200"/>
            </a:lvl1pPr>
          </a:lstStyle>
          <a:p>
            <a:fld id="{7909ABE5-9BF5-4443-BA95-1688BEF5E377}" type="slidenum">
              <a:rPr lang="en-US" smtClean="0"/>
              <a:t>‹#›</a:t>
            </a:fld>
            <a:endParaRPr lang="en-US"/>
          </a:p>
        </p:txBody>
      </p:sp>
    </p:spTree>
    <p:extLst>
      <p:ext uri="{BB962C8B-B14F-4D97-AF65-F5344CB8AC3E}">
        <p14:creationId xmlns:p14="http://schemas.microsoft.com/office/powerpoint/2010/main" val="245283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urworldindata.org/grapher/co-emissions-per-capita"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teams/environment-climate-change-and-health/water-sanitation-and-health/monitoring-and-evidence/wash-monitor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urworldindata.org/grapher/wealth-share-richest-1-percent"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inequality.org/facts/global-inequalit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 følge Røde Kors</a:t>
            </a:r>
            <a:endParaRPr lang="en-US" dirty="0"/>
          </a:p>
        </p:txBody>
      </p:sp>
      <p:sp>
        <p:nvSpPr>
          <p:cNvPr id="4" name="Slide Number Placeholder 3"/>
          <p:cNvSpPr>
            <a:spLocks noGrp="1"/>
          </p:cNvSpPr>
          <p:nvPr>
            <p:ph type="sldNum" sz="quarter" idx="5"/>
          </p:nvPr>
        </p:nvSpPr>
        <p:spPr/>
        <p:txBody>
          <a:bodyPr/>
          <a:lstStyle/>
          <a:p>
            <a:fld id="{7909ABE5-9BF5-4443-BA95-1688BEF5E377}" type="slidenum">
              <a:rPr lang="en-US" smtClean="0"/>
              <a:t>5</a:t>
            </a:fld>
            <a:endParaRPr lang="en-US"/>
          </a:p>
        </p:txBody>
      </p:sp>
    </p:spTree>
    <p:extLst>
      <p:ext uri="{BB962C8B-B14F-4D97-AF65-F5344CB8AC3E}">
        <p14:creationId xmlns:p14="http://schemas.microsoft.com/office/powerpoint/2010/main" val="162614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Qatar had the highest CO2 emissions per capita among Qatar, China, and Germany. Specifically, Qatar's per capita emissions were significantly higher than those of China and Germany. This is largely due to Qatar's reliance on fossil fuels and its small population relative to its substantial hydrocarbon extraction activities.</a:t>
            </a:r>
          </a:p>
          <a:p>
            <a:pPr>
              <a:buFont typeface="Arial" panose="020B0604020202020204" pitchFamily="34" charset="0"/>
              <a:buChar char="•"/>
            </a:pPr>
            <a:r>
              <a:rPr lang="en-US" b="1" dirty="0"/>
              <a:t>Qatar:</a:t>
            </a:r>
            <a:r>
              <a:rPr lang="en-US" dirty="0"/>
              <a:t> Approximately 35.6 tons of CO2 per capita.</a:t>
            </a:r>
          </a:p>
          <a:p>
            <a:pPr>
              <a:buFont typeface="Arial" panose="020B0604020202020204" pitchFamily="34" charset="0"/>
              <a:buChar char="•"/>
            </a:pPr>
            <a:r>
              <a:rPr lang="en-US" b="1" dirty="0"/>
              <a:t>China:</a:t>
            </a:r>
            <a:r>
              <a:rPr lang="en-US" dirty="0"/>
              <a:t> Approximately 7.6 tons of CO2 per capita.</a:t>
            </a:r>
          </a:p>
          <a:p>
            <a:pPr>
              <a:buFont typeface="Arial" panose="020B0604020202020204" pitchFamily="34" charset="0"/>
              <a:buChar char="•"/>
            </a:pPr>
            <a:r>
              <a:rPr lang="en-US" b="1" dirty="0"/>
              <a:t>Germany:</a:t>
            </a:r>
            <a:r>
              <a:rPr lang="en-US" dirty="0"/>
              <a:t> Approximately 7.8 tons of CO2 per capita​ (</a:t>
            </a:r>
            <a:r>
              <a:rPr lang="en-US" dirty="0">
                <a:hlinkClick r:id="rId3"/>
              </a:rPr>
              <a:t>Our World in Data</a:t>
            </a:r>
            <a:r>
              <a:rPr lang="en-US" dirty="0"/>
              <a:t>)​​</a:t>
            </a:r>
          </a:p>
          <a:p>
            <a:endParaRPr lang="en-US" dirty="0"/>
          </a:p>
        </p:txBody>
      </p:sp>
      <p:sp>
        <p:nvSpPr>
          <p:cNvPr id="4" name="Slide Number Placeholder 3"/>
          <p:cNvSpPr>
            <a:spLocks noGrp="1"/>
          </p:cNvSpPr>
          <p:nvPr>
            <p:ph type="sldNum" sz="quarter" idx="5"/>
          </p:nvPr>
        </p:nvSpPr>
        <p:spPr/>
        <p:txBody>
          <a:bodyPr/>
          <a:lstStyle/>
          <a:p>
            <a:fld id="{7909ABE5-9BF5-4443-BA95-1688BEF5E377}" type="slidenum">
              <a:rPr lang="en-US" smtClean="0"/>
              <a:t>55</a:t>
            </a:fld>
            <a:endParaRPr lang="en-US"/>
          </a:p>
        </p:txBody>
      </p:sp>
    </p:spTree>
    <p:extLst>
      <p:ext uri="{BB962C8B-B14F-4D97-AF65-F5344CB8AC3E}">
        <p14:creationId xmlns:p14="http://schemas.microsoft.com/office/powerpoint/2010/main" val="250570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six countries met or exceeded the target of donating 0.7% of their Gross National Income (GNI) to official development assistance (ODA). These countries were:</a:t>
            </a:r>
          </a:p>
          <a:p>
            <a:pPr>
              <a:buFont typeface="+mj-lt"/>
              <a:buAutoNum type="arabicPeriod"/>
            </a:pPr>
            <a:r>
              <a:rPr lang="en-US" dirty="0"/>
              <a:t>Luxembourg</a:t>
            </a:r>
          </a:p>
          <a:p>
            <a:pPr>
              <a:buFont typeface="+mj-lt"/>
              <a:buAutoNum type="arabicPeriod"/>
            </a:pPr>
            <a:r>
              <a:rPr lang="en-US" dirty="0"/>
              <a:t>Norway</a:t>
            </a:r>
          </a:p>
          <a:p>
            <a:pPr>
              <a:buFont typeface="+mj-lt"/>
              <a:buAutoNum type="arabicPeriod"/>
            </a:pPr>
            <a:r>
              <a:rPr lang="en-US" dirty="0"/>
              <a:t>Sweden</a:t>
            </a:r>
          </a:p>
          <a:p>
            <a:pPr>
              <a:buFont typeface="+mj-lt"/>
              <a:buAutoNum type="arabicPeriod"/>
            </a:pPr>
            <a:r>
              <a:rPr lang="en-US" dirty="0"/>
              <a:t>Germany</a:t>
            </a:r>
          </a:p>
          <a:p>
            <a:pPr>
              <a:buFont typeface="+mj-lt"/>
              <a:buAutoNum type="arabicPeriod"/>
            </a:pPr>
            <a:r>
              <a:rPr lang="en-US" dirty="0"/>
              <a:t>Denmark</a:t>
            </a:r>
          </a:p>
          <a:p>
            <a:pPr>
              <a:buFont typeface="+mj-lt"/>
              <a:buAutoNum type="arabicPeriod"/>
            </a:pPr>
            <a:r>
              <a:rPr lang="en-US" dirty="0"/>
              <a:t>United Kingdom</a:t>
            </a:r>
          </a:p>
          <a:p>
            <a:endParaRPr lang="en-US" dirty="0"/>
          </a:p>
        </p:txBody>
      </p:sp>
      <p:sp>
        <p:nvSpPr>
          <p:cNvPr id="4" name="Slide Number Placeholder 3"/>
          <p:cNvSpPr>
            <a:spLocks noGrp="1"/>
          </p:cNvSpPr>
          <p:nvPr>
            <p:ph type="sldNum" sz="quarter" idx="5"/>
          </p:nvPr>
        </p:nvSpPr>
        <p:spPr/>
        <p:txBody>
          <a:bodyPr/>
          <a:lstStyle/>
          <a:p>
            <a:fld id="{7909ABE5-9BF5-4443-BA95-1688BEF5E377}" type="slidenum">
              <a:rPr lang="en-US" smtClean="0"/>
              <a:t>71</a:t>
            </a:fld>
            <a:endParaRPr lang="en-US"/>
          </a:p>
        </p:txBody>
      </p:sp>
    </p:spTree>
    <p:extLst>
      <p:ext uri="{BB962C8B-B14F-4D97-AF65-F5344CB8AC3E}">
        <p14:creationId xmlns:p14="http://schemas.microsoft.com/office/powerpoint/2010/main" val="399849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09ABE5-9BF5-4443-BA95-1688BEF5E377}" type="slidenum">
              <a:rPr lang="en-US" smtClean="0"/>
              <a:t>8</a:t>
            </a:fld>
            <a:endParaRPr lang="en-US"/>
          </a:p>
        </p:txBody>
      </p:sp>
    </p:spTree>
    <p:extLst>
      <p:ext uri="{BB962C8B-B14F-4D97-AF65-F5344CB8AC3E}">
        <p14:creationId xmlns:p14="http://schemas.microsoft.com/office/powerpoint/2010/main" val="83249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Per 2023 lider omtrent 9,2 prosent av verdens befolkning av underernæring, ifølge Food and </a:t>
            </a:r>
            <a:r>
              <a:rPr lang="nb-NO" dirty="0" err="1"/>
              <a:t>Agriculture</a:t>
            </a:r>
            <a:r>
              <a:rPr lang="nb-NO" dirty="0"/>
              <a:t> Organization (FAO). Dette betyr at nærmere 735 millioner mennesker globalt mangler tilstrekkelig ernæring. Tallene kan variere litt avhengig av kilder og metodikk brukt for å måle underernæring.</a:t>
            </a:r>
          </a:p>
          <a:p>
            <a:endParaRPr lang="nb-NO" dirty="0"/>
          </a:p>
          <a:p>
            <a:r>
              <a:rPr lang="nb-NO" dirty="0"/>
              <a:t>Flest underernærte mennesker bor i Asia, spesielt i Sør-Asia. India, Pakistan, og Bangladesh er blant landene med høyest antall underernærte mennesker. Afrika sør for Sahara har også en betydelig andel av befolkningen som lider av underernæring, men i absolutte tall er antallet høyest i Asia.</a:t>
            </a:r>
            <a:endParaRPr lang="en-US" dirty="0"/>
          </a:p>
          <a:p>
            <a:endParaRPr lang="en-US" dirty="0"/>
          </a:p>
        </p:txBody>
      </p:sp>
      <p:sp>
        <p:nvSpPr>
          <p:cNvPr id="4" name="Slide Number Placeholder 3"/>
          <p:cNvSpPr>
            <a:spLocks noGrp="1"/>
          </p:cNvSpPr>
          <p:nvPr>
            <p:ph type="sldNum" sz="quarter" idx="5"/>
          </p:nvPr>
        </p:nvSpPr>
        <p:spPr/>
        <p:txBody>
          <a:bodyPr/>
          <a:lstStyle/>
          <a:p>
            <a:fld id="{7909ABE5-9BF5-4443-BA95-1688BEF5E377}" type="slidenum">
              <a:rPr lang="en-US" smtClean="0"/>
              <a:t>9</a:t>
            </a:fld>
            <a:endParaRPr lang="en-US"/>
          </a:p>
        </p:txBody>
      </p:sp>
    </p:spTree>
    <p:extLst>
      <p:ext uri="{BB962C8B-B14F-4D97-AF65-F5344CB8AC3E}">
        <p14:creationId xmlns:p14="http://schemas.microsoft.com/office/powerpoint/2010/main" val="301226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 2023 var rundt 14% av verdens befolkning analfabeter. Dette tilsvarer omtrent 773 millioner voksne. Analfabetisme er mest utbredt i Sør-Asia og Afrika sør for Sahara, hvor utdanningssystemer ofte er underfinansierte og der mange barn, spesielt jenter, ikke fullfører grunnskolen.</a:t>
            </a:r>
            <a:endParaRPr lang="en-US" dirty="0"/>
          </a:p>
        </p:txBody>
      </p:sp>
      <p:sp>
        <p:nvSpPr>
          <p:cNvPr id="4" name="Slide Number Placeholder 3"/>
          <p:cNvSpPr>
            <a:spLocks noGrp="1"/>
          </p:cNvSpPr>
          <p:nvPr>
            <p:ph type="sldNum" sz="quarter" idx="5"/>
          </p:nvPr>
        </p:nvSpPr>
        <p:spPr/>
        <p:txBody>
          <a:bodyPr/>
          <a:lstStyle/>
          <a:p>
            <a:fld id="{7909ABE5-9BF5-4443-BA95-1688BEF5E377}" type="slidenum">
              <a:rPr lang="en-US" smtClean="0"/>
              <a:t>17</a:t>
            </a:fld>
            <a:endParaRPr lang="en-US"/>
          </a:p>
        </p:txBody>
      </p:sp>
    </p:spTree>
    <p:extLst>
      <p:ext uri="{BB962C8B-B14F-4D97-AF65-F5344CB8AC3E}">
        <p14:creationId xmlns:p14="http://schemas.microsoft.com/office/powerpoint/2010/main" val="243530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a:p>
            <a:r>
              <a:rPr lang="nb-NO" dirty="0"/>
              <a:t>Etter kommunevalget i 2019 var 126 av landets 428 ordførere kvinner. Dette utgjør omtrent 29,4 % av ordførerne.</a:t>
            </a:r>
          </a:p>
          <a:p>
            <a:endParaRPr lang="en-US" dirty="0"/>
          </a:p>
        </p:txBody>
      </p:sp>
      <p:sp>
        <p:nvSpPr>
          <p:cNvPr id="4" name="Slide Number Placeholder 3"/>
          <p:cNvSpPr>
            <a:spLocks noGrp="1"/>
          </p:cNvSpPr>
          <p:nvPr>
            <p:ph type="sldNum" sz="quarter" idx="5"/>
          </p:nvPr>
        </p:nvSpPr>
        <p:spPr/>
        <p:txBody>
          <a:bodyPr/>
          <a:lstStyle/>
          <a:p>
            <a:fld id="{7909ABE5-9BF5-4443-BA95-1688BEF5E377}" type="slidenum">
              <a:rPr lang="en-US" smtClean="0"/>
              <a:t>21</a:t>
            </a:fld>
            <a:endParaRPr lang="en-US"/>
          </a:p>
        </p:txBody>
      </p:sp>
    </p:spTree>
    <p:extLst>
      <p:ext uri="{BB962C8B-B14F-4D97-AF65-F5344CB8AC3E}">
        <p14:creationId xmlns:p14="http://schemas.microsoft.com/office/powerpoint/2010/main" val="176743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09ABE5-9BF5-4443-BA95-1688BEF5E377}" type="slidenum">
              <a:rPr lang="en-US" smtClean="0"/>
              <a:t>24</a:t>
            </a:fld>
            <a:endParaRPr lang="en-US"/>
          </a:p>
        </p:txBody>
      </p:sp>
    </p:spTree>
    <p:extLst>
      <p:ext uri="{BB962C8B-B14F-4D97-AF65-F5344CB8AC3E}">
        <p14:creationId xmlns:p14="http://schemas.microsoft.com/office/powerpoint/2010/main" val="329853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2023, approximately 3.5 billion people in the world lack access to safely managed sanitation services, which includes access to a toilet or latrine that ensures proper treatment or safe disposal of excreta​ (</a:t>
            </a:r>
            <a:r>
              <a:rPr lang="en-US" dirty="0">
                <a:hlinkClick r:id="rId3"/>
              </a:rPr>
              <a:t>World Health Organization (WHO)</a:t>
            </a:r>
            <a:r>
              <a:rPr lang="en-US" dirty="0"/>
              <a:t>)​.</a:t>
            </a:r>
          </a:p>
        </p:txBody>
      </p:sp>
      <p:sp>
        <p:nvSpPr>
          <p:cNvPr id="4" name="Slide Number Placeholder 3"/>
          <p:cNvSpPr>
            <a:spLocks noGrp="1"/>
          </p:cNvSpPr>
          <p:nvPr>
            <p:ph type="sldNum" sz="quarter" idx="5"/>
          </p:nvPr>
        </p:nvSpPr>
        <p:spPr/>
        <p:txBody>
          <a:bodyPr/>
          <a:lstStyle/>
          <a:p>
            <a:fld id="{7909ABE5-9BF5-4443-BA95-1688BEF5E377}" type="slidenum">
              <a:rPr lang="en-US" smtClean="0"/>
              <a:t>26</a:t>
            </a:fld>
            <a:endParaRPr lang="en-US"/>
          </a:p>
        </p:txBody>
      </p:sp>
    </p:spTree>
    <p:extLst>
      <p:ext uri="{BB962C8B-B14F-4D97-AF65-F5344CB8AC3E}">
        <p14:creationId xmlns:p14="http://schemas.microsoft.com/office/powerpoint/2010/main" val="318722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09ABE5-9BF5-4443-BA95-1688BEF5E377}" type="slidenum">
              <a:rPr lang="en-US" smtClean="0"/>
              <a:t>38</a:t>
            </a:fld>
            <a:endParaRPr lang="en-US"/>
          </a:p>
        </p:txBody>
      </p:sp>
    </p:spTree>
    <p:extLst>
      <p:ext uri="{BB962C8B-B14F-4D97-AF65-F5344CB8AC3E}">
        <p14:creationId xmlns:p14="http://schemas.microsoft.com/office/powerpoint/2010/main" val="219480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2024, the richest 1% of the world's population owns approximately 45.8% of the global wealth. This concentration of wealth highlights the significant economic inequality present in the world today. While this small group holds nearly half of all wealth, the poorest 50% of the population collectively owns just 1.2%​ (</a:t>
            </a:r>
            <a:r>
              <a:rPr lang="en-US" dirty="0">
                <a:hlinkClick r:id="rId3"/>
              </a:rPr>
              <a:t>Our World in Data</a:t>
            </a:r>
            <a:r>
              <a:rPr lang="en-US" dirty="0"/>
              <a:t>)​​ (</a:t>
            </a:r>
            <a:r>
              <a:rPr lang="en-US" dirty="0">
                <a:hlinkClick r:id="rId4"/>
              </a:rPr>
              <a:t>Inequality.org</a:t>
            </a:r>
            <a:r>
              <a:rPr lang="en-US" dirty="0"/>
              <a:t>)​.</a:t>
            </a:r>
          </a:p>
        </p:txBody>
      </p:sp>
      <p:sp>
        <p:nvSpPr>
          <p:cNvPr id="4" name="Slide Number Placeholder 3"/>
          <p:cNvSpPr>
            <a:spLocks noGrp="1"/>
          </p:cNvSpPr>
          <p:nvPr>
            <p:ph type="sldNum" sz="quarter" idx="5"/>
          </p:nvPr>
        </p:nvSpPr>
        <p:spPr/>
        <p:txBody>
          <a:bodyPr/>
          <a:lstStyle/>
          <a:p>
            <a:fld id="{7909ABE5-9BF5-4443-BA95-1688BEF5E377}" type="slidenum">
              <a:rPr lang="en-US" smtClean="0"/>
              <a:t>42</a:t>
            </a:fld>
            <a:endParaRPr lang="en-US"/>
          </a:p>
        </p:txBody>
      </p:sp>
    </p:spTree>
    <p:extLst>
      <p:ext uri="{BB962C8B-B14F-4D97-AF65-F5344CB8AC3E}">
        <p14:creationId xmlns:p14="http://schemas.microsoft.com/office/powerpoint/2010/main" val="40104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08983" y="2232150"/>
            <a:ext cx="10075432" cy="1308735"/>
          </a:xfrm>
          <a:prstGeom prst="rect">
            <a:avLst/>
          </a:prstGeom>
        </p:spPr>
        <p:txBody>
          <a:bodyPr wrap="square" lIns="0" tIns="0" rIns="0" bIns="0">
            <a:spAutoFit/>
          </a:bodyPr>
          <a:lstStyle>
            <a:lvl1pPr>
              <a:defRPr sz="2800" b="0" i="0">
                <a:solidFill>
                  <a:schemeClr val="tx1"/>
                </a:solidFill>
                <a:latin typeface="Verdana"/>
                <a:cs typeface="Verdana"/>
              </a:defRPr>
            </a:lvl1pPr>
          </a:lstStyle>
          <a:p>
            <a:endParaRPr/>
          </a:p>
        </p:txBody>
      </p:sp>
      <p:sp>
        <p:nvSpPr>
          <p:cNvPr id="3" name="Holder 3"/>
          <p:cNvSpPr>
            <a:spLocks noGrp="1"/>
          </p:cNvSpPr>
          <p:nvPr>
            <p:ph type="subTitle" idx="4"/>
          </p:nvPr>
        </p:nvSpPr>
        <p:spPr>
          <a:xfrm>
            <a:off x="823856" y="3943602"/>
            <a:ext cx="9045687" cy="854075"/>
          </a:xfrm>
          <a:prstGeom prst="rect">
            <a:avLst/>
          </a:prstGeom>
        </p:spPr>
        <p:txBody>
          <a:bodyPr wrap="square" lIns="0" tIns="0" rIns="0" bIns="0">
            <a:spAutoFit/>
          </a:bodyPr>
          <a:lstStyle>
            <a:lvl1pPr>
              <a:defRPr sz="2700" b="1"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Verdana"/>
                <a:cs typeface="Verdana"/>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883777" y="1306618"/>
            <a:ext cx="4952689" cy="495263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78909" y="2233675"/>
            <a:ext cx="9735580" cy="1308735"/>
          </a:xfrm>
          <a:prstGeom prst="rect">
            <a:avLst/>
          </a:prstGeom>
        </p:spPr>
        <p:txBody>
          <a:bodyPr wrap="square" lIns="0" tIns="0" rIns="0" bIns="0">
            <a:spAutoFit/>
          </a:bodyPr>
          <a:lstStyle>
            <a:lvl1pPr>
              <a:defRPr sz="2800" b="0" i="0">
                <a:solidFill>
                  <a:schemeClr val="tx1"/>
                </a:solidFill>
                <a:latin typeface="Verdana"/>
                <a:cs typeface="Verdana"/>
              </a:defRPr>
            </a:lvl1pPr>
          </a:lstStyle>
          <a:p>
            <a:endParaRPr/>
          </a:p>
        </p:txBody>
      </p:sp>
      <p:sp>
        <p:nvSpPr>
          <p:cNvPr id="3" name="Holder 3"/>
          <p:cNvSpPr>
            <a:spLocks noGrp="1"/>
          </p:cNvSpPr>
          <p:nvPr>
            <p:ph type="body" idx="1"/>
          </p:nvPr>
        </p:nvSpPr>
        <p:spPr>
          <a:xfrm>
            <a:off x="857492" y="3379722"/>
            <a:ext cx="8978414" cy="23774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7/9/2024</a:t>
            </a:fld>
            <a:endParaRPr lang="en-US"/>
          </a:p>
        </p:txBody>
      </p:sp>
      <p:sp>
        <p:nvSpPr>
          <p:cNvPr id="6" name="Holder 6"/>
          <p:cNvSpPr>
            <a:spLocks noGrp="1"/>
          </p:cNvSpPr>
          <p:nvPr>
            <p:ph type="sldNum" sz="quarter" idx="7"/>
          </p:nvPr>
        </p:nvSpPr>
        <p:spPr>
          <a:xfrm>
            <a:off x="7699248" y="7027545"/>
            <a:ext cx="2459482"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04" y="771143"/>
            <a:ext cx="3801921" cy="385065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237876" y="4486146"/>
            <a:ext cx="6515100" cy="1464503"/>
          </a:xfrm>
          <a:prstGeom prst="rect">
            <a:avLst/>
          </a:prstGeom>
        </p:spPr>
        <p:txBody>
          <a:bodyPr vert="horz" wrap="square" lIns="0" tIns="17780" rIns="0" bIns="0" rtlCol="0">
            <a:spAutoFit/>
          </a:bodyPr>
          <a:lstStyle/>
          <a:p>
            <a:pPr marL="12700">
              <a:lnSpc>
                <a:spcPct val="100000"/>
              </a:lnSpc>
              <a:spcBef>
                <a:spcPts val="140"/>
              </a:spcBef>
            </a:pPr>
            <a:r>
              <a:rPr lang="en-US" sz="4700" b="1" spc="-755" dirty="0">
                <a:latin typeface="Verdana"/>
                <a:cs typeface="Verdana"/>
              </a:rPr>
              <a:t>Quiz Sustainable Development Goals</a:t>
            </a:r>
            <a:endParaRPr sz="47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2572385"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145" dirty="0">
                <a:latin typeface="Arial"/>
                <a:cs typeface="Arial"/>
              </a:rPr>
              <a:t>Sundhed </a:t>
            </a:r>
            <a:r>
              <a:rPr sz="2450" spc="-140" dirty="0">
                <a:latin typeface="Arial"/>
                <a:cs typeface="Arial"/>
              </a:rPr>
              <a:t>og</a:t>
            </a:r>
            <a:r>
              <a:rPr sz="2450" spc="-200" dirty="0">
                <a:latin typeface="Arial"/>
                <a:cs typeface="Arial"/>
              </a:rPr>
              <a:t> </a:t>
            </a:r>
            <a:r>
              <a:rPr sz="2450" spc="-45" dirty="0">
                <a:latin typeface="Arial"/>
                <a:cs typeface="Arial"/>
              </a:rPr>
              <a:t>trivsel</a:t>
            </a:r>
            <a:endParaRPr sz="2450">
              <a:latin typeface="Arial"/>
              <a:cs typeface="Arial"/>
            </a:endParaRPr>
          </a:p>
        </p:txBody>
      </p:sp>
      <p:pic>
        <p:nvPicPr>
          <p:cNvPr id="6" name="Picture 5" descr="A green square with white text and a heart and pulse&#10;&#10;Description automatically generated">
            <a:extLst>
              <a:ext uri="{FF2B5EF4-FFF2-40B4-BE49-F238E27FC236}">
                <a16:creationId xmlns:a16="http://schemas.microsoft.com/office/drawing/2014/main" id="{E5127EEC-1910-A618-DCCF-F29E27EA5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8849"/>
            <a:ext cx="10693400" cy="58977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3</a:t>
            </a:r>
            <a:endParaRPr sz="2450" dirty="0">
              <a:latin typeface="Verdana"/>
              <a:cs typeface="Verdana"/>
            </a:endParaRPr>
          </a:p>
        </p:txBody>
      </p:sp>
      <p:sp>
        <p:nvSpPr>
          <p:cNvPr id="3" name="object 3"/>
          <p:cNvSpPr txBox="1"/>
          <p:nvPr/>
        </p:nvSpPr>
        <p:spPr>
          <a:xfrm>
            <a:off x="823856" y="2232150"/>
            <a:ext cx="9029065" cy="875240"/>
          </a:xfrm>
          <a:prstGeom prst="rect">
            <a:avLst/>
          </a:prstGeom>
        </p:spPr>
        <p:txBody>
          <a:bodyPr vert="horz" wrap="square" lIns="0" tIns="13335" rIns="0" bIns="0" rtlCol="0">
            <a:spAutoFit/>
          </a:bodyPr>
          <a:lstStyle/>
          <a:p>
            <a:pPr marL="12700" marR="5080">
              <a:lnSpc>
                <a:spcPct val="100000"/>
              </a:lnSpc>
              <a:spcBef>
                <a:spcPts val="105"/>
              </a:spcBef>
            </a:pPr>
            <a:r>
              <a:rPr lang="en-US" sz="2800" dirty="0">
                <a:latin typeface="Verdana"/>
                <a:cs typeface="Verdana"/>
              </a:rPr>
              <a:t>In 1960, the average life expectancy in the world was 52 years.</a:t>
            </a:r>
            <a:endParaRPr sz="2800" dirty="0">
              <a:latin typeface="Verdana"/>
              <a:cs typeface="Verdana"/>
            </a:endParaRPr>
          </a:p>
        </p:txBody>
      </p:sp>
      <p:sp>
        <p:nvSpPr>
          <p:cNvPr id="4" name="object 4"/>
          <p:cNvSpPr txBox="1"/>
          <p:nvPr/>
        </p:nvSpPr>
        <p:spPr>
          <a:xfrm>
            <a:off x="823856" y="3515358"/>
            <a:ext cx="839216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310" dirty="0">
                <a:latin typeface="Verdana"/>
                <a:cs typeface="Verdana"/>
              </a:rPr>
              <a:t>What was the average life expectancy of the world's population in 2023?</a:t>
            </a:r>
            <a:endParaRPr sz="2700" dirty="0">
              <a:latin typeface="Verdana"/>
              <a:cs typeface="Verdana"/>
            </a:endParaRPr>
          </a:p>
        </p:txBody>
      </p:sp>
      <p:pic>
        <p:nvPicPr>
          <p:cNvPr id="21506" name="Picture 2" descr="Sustainable Development Goal 3 - Wikipedia">
            <a:extLst>
              <a:ext uri="{FF2B5EF4-FFF2-40B4-BE49-F238E27FC236}">
                <a16:creationId xmlns:a16="http://schemas.microsoft.com/office/drawing/2014/main" id="{BE01FCBB-7463-5F97-66E0-02A9869F1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100" y="343222"/>
            <a:ext cx="1321377" cy="1321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3</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437565" y="5648064"/>
            <a:ext cx="1804024" cy="444352"/>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55</a:t>
            </a:r>
            <a:r>
              <a:rPr sz="2800" spc="-295" dirty="0">
                <a:solidFill>
                  <a:srgbClr val="FFFFFF"/>
                </a:solidFill>
                <a:latin typeface="Verdana"/>
                <a:cs typeface="Verdana"/>
              </a:rPr>
              <a:t> </a:t>
            </a:r>
            <a:r>
              <a:rPr lang="nb-NO" sz="2800" spc="-60" dirty="0" err="1">
                <a:solidFill>
                  <a:srgbClr val="FFFFFF"/>
                </a:solidFill>
                <a:latin typeface="Verdana"/>
                <a:cs typeface="Verdana"/>
              </a:rPr>
              <a:t>years</a:t>
            </a:r>
            <a:endParaRPr sz="2800" dirty="0">
              <a:latin typeface="Verdana"/>
              <a:cs typeface="Verdana"/>
            </a:endParaRPr>
          </a:p>
        </p:txBody>
      </p:sp>
      <p:sp>
        <p:nvSpPr>
          <p:cNvPr id="7" name="object 7"/>
          <p:cNvSpPr txBox="1"/>
          <p:nvPr/>
        </p:nvSpPr>
        <p:spPr>
          <a:xfrm>
            <a:off x="4543887" y="5648064"/>
            <a:ext cx="1813169" cy="444352"/>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63</a:t>
            </a:r>
            <a:r>
              <a:rPr sz="2800" spc="-295" dirty="0">
                <a:solidFill>
                  <a:srgbClr val="FFFFFF"/>
                </a:solidFill>
                <a:latin typeface="Verdana"/>
                <a:cs typeface="Verdana"/>
              </a:rPr>
              <a:t> </a:t>
            </a:r>
            <a:r>
              <a:rPr lang="nb-NO" sz="2800" spc="-60" dirty="0" err="1">
                <a:solidFill>
                  <a:srgbClr val="FFFFFF"/>
                </a:solidFill>
                <a:latin typeface="Verdana"/>
                <a:cs typeface="Verdana"/>
              </a:rPr>
              <a:t>years</a:t>
            </a:r>
            <a:endParaRPr sz="2800" dirty="0">
              <a:latin typeface="Verdana"/>
              <a:cs typeface="Verdana"/>
            </a:endParaRPr>
          </a:p>
        </p:txBody>
      </p:sp>
      <p:sp>
        <p:nvSpPr>
          <p:cNvPr id="8" name="object 8"/>
          <p:cNvSpPr txBox="1"/>
          <p:nvPr/>
        </p:nvSpPr>
        <p:spPr>
          <a:xfrm>
            <a:off x="7700221" y="5645343"/>
            <a:ext cx="1517514" cy="444352"/>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7</a:t>
            </a:r>
            <a:r>
              <a:rPr lang="en-US" sz="2800" spc="-225" dirty="0">
                <a:solidFill>
                  <a:srgbClr val="FFFFFF"/>
                </a:solidFill>
                <a:latin typeface="Verdana"/>
                <a:cs typeface="Verdana"/>
              </a:rPr>
              <a:t>3</a:t>
            </a:r>
            <a:r>
              <a:rPr sz="2800" spc="-295" dirty="0">
                <a:solidFill>
                  <a:srgbClr val="FFFFFF"/>
                </a:solidFill>
                <a:latin typeface="Verdana"/>
                <a:cs typeface="Verdana"/>
              </a:rPr>
              <a:t> </a:t>
            </a:r>
            <a:r>
              <a:rPr lang="nb-NO" sz="2800" spc="-60" dirty="0" err="1">
                <a:solidFill>
                  <a:srgbClr val="FFFFFF"/>
                </a:solidFill>
                <a:latin typeface="Verdana"/>
                <a:cs typeface="Verdana"/>
              </a:rPr>
              <a:t>years</a:t>
            </a:r>
            <a:endParaRPr sz="2800" dirty="0">
              <a:latin typeface="Verdana"/>
              <a:cs typeface="Verdana"/>
            </a:endParaRPr>
          </a:p>
        </p:txBody>
      </p:sp>
      <p:sp>
        <p:nvSpPr>
          <p:cNvPr id="9" name="object 9"/>
          <p:cNvSpPr txBox="1">
            <a:spLocks noGrp="1"/>
          </p:cNvSpPr>
          <p:nvPr>
            <p:ph type="title"/>
          </p:nvPr>
        </p:nvSpPr>
        <p:spPr>
          <a:xfrm>
            <a:off x="825380" y="2233675"/>
            <a:ext cx="9029065" cy="875240"/>
          </a:xfrm>
          <a:prstGeom prst="rect">
            <a:avLst/>
          </a:prstGeom>
        </p:spPr>
        <p:txBody>
          <a:bodyPr vert="horz" wrap="square" lIns="0" tIns="13335" rIns="0" bIns="0" rtlCol="0">
            <a:spAutoFit/>
          </a:bodyPr>
          <a:lstStyle/>
          <a:p>
            <a:pPr marL="12700" marR="5080">
              <a:lnSpc>
                <a:spcPct val="100000"/>
              </a:lnSpc>
              <a:spcBef>
                <a:spcPts val="105"/>
              </a:spcBef>
            </a:pPr>
            <a:r>
              <a:rPr lang="en-US" spc="-120" dirty="0"/>
              <a:t>In 1960, the average life expectancy in the world was 52 years.</a:t>
            </a:r>
            <a:endParaRPr spc="-120" dirty="0"/>
          </a:p>
        </p:txBody>
      </p:sp>
      <p:sp>
        <p:nvSpPr>
          <p:cNvPr id="11" name="object 11"/>
          <p:cNvSpPr txBox="1"/>
          <p:nvPr/>
        </p:nvSpPr>
        <p:spPr>
          <a:xfrm>
            <a:off x="825380" y="3516882"/>
            <a:ext cx="839216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310" dirty="0">
                <a:latin typeface="Verdana"/>
                <a:cs typeface="Verdana"/>
              </a:rPr>
              <a:t>What was the average life expectancy of the world's population in 2023?</a:t>
            </a:r>
            <a:endParaRPr sz="2700" dirty="0">
              <a:latin typeface="Verdana"/>
              <a:cs typeface="Verdana"/>
            </a:endParaRPr>
          </a:p>
        </p:txBody>
      </p:sp>
      <p:pic>
        <p:nvPicPr>
          <p:cNvPr id="12" name="Picture 2" descr="Sustainable Development Goal 3 - Wikipedia">
            <a:extLst>
              <a:ext uri="{FF2B5EF4-FFF2-40B4-BE49-F238E27FC236}">
                <a16:creationId xmlns:a16="http://schemas.microsoft.com/office/drawing/2014/main" id="{FC0C40C1-A9AE-2FA6-3A70-EE77A0EC9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100" y="343222"/>
            <a:ext cx="1321377" cy="1321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3</a:t>
            </a:r>
            <a:endParaRPr sz="2450" dirty="0">
              <a:latin typeface="Verdana"/>
              <a:cs typeface="Verdana"/>
            </a:endParaRPr>
          </a:p>
        </p:txBody>
      </p:sp>
      <p:sp>
        <p:nvSpPr>
          <p:cNvPr id="3" name="object 3"/>
          <p:cNvSpPr/>
          <p:nvPr/>
        </p:nvSpPr>
        <p:spPr>
          <a:xfrm>
            <a:off x="1404" y="4419600"/>
            <a:ext cx="10691995" cy="236524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763460" y="5122687"/>
            <a:ext cx="3166480" cy="741229"/>
          </a:xfrm>
          <a:prstGeom prst="rect">
            <a:avLst/>
          </a:prstGeom>
        </p:spPr>
        <p:txBody>
          <a:bodyPr vert="horz" wrap="square" lIns="0" tIns="17780" rIns="0" bIns="0" rtlCol="0">
            <a:spAutoFit/>
          </a:bodyPr>
          <a:lstStyle/>
          <a:p>
            <a:pPr marL="12700">
              <a:lnSpc>
                <a:spcPct val="100000"/>
              </a:lnSpc>
              <a:spcBef>
                <a:spcPts val="140"/>
              </a:spcBef>
            </a:pPr>
            <a:r>
              <a:rPr sz="4700" b="1" spc="-690" dirty="0">
                <a:solidFill>
                  <a:srgbClr val="FFFFFF"/>
                </a:solidFill>
                <a:latin typeface="Verdana"/>
                <a:cs typeface="Verdana"/>
              </a:rPr>
              <a:t>7</a:t>
            </a:r>
            <a:r>
              <a:rPr lang="en-US" sz="4700" b="1" spc="-690" dirty="0">
                <a:solidFill>
                  <a:srgbClr val="FFFFFF"/>
                </a:solidFill>
                <a:latin typeface="Verdana"/>
                <a:cs typeface="Verdana"/>
              </a:rPr>
              <a:t>3</a:t>
            </a:r>
            <a:r>
              <a:rPr sz="4700" b="1" spc="-375" dirty="0">
                <a:solidFill>
                  <a:srgbClr val="FFFFFF"/>
                </a:solidFill>
                <a:latin typeface="Verdana"/>
                <a:cs typeface="Verdana"/>
              </a:rPr>
              <a:t> </a:t>
            </a:r>
            <a:r>
              <a:rPr lang="nb-NO" sz="4700" b="1" spc="-420" dirty="0" err="1">
                <a:solidFill>
                  <a:srgbClr val="FFFFFF"/>
                </a:solidFill>
                <a:latin typeface="Verdana"/>
                <a:cs typeface="Verdana"/>
              </a:rPr>
              <a:t>years</a:t>
            </a:r>
            <a:endParaRPr sz="4700" dirty="0">
              <a:latin typeface="Verdana"/>
              <a:cs typeface="Verdana"/>
            </a:endParaRPr>
          </a:p>
        </p:txBody>
      </p:sp>
      <p:sp>
        <p:nvSpPr>
          <p:cNvPr id="5" name="object 5"/>
          <p:cNvSpPr txBox="1">
            <a:spLocks noGrp="1"/>
          </p:cNvSpPr>
          <p:nvPr>
            <p:ph type="title"/>
          </p:nvPr>
        </p:nvSpPr>
        <p:spPr>
          <a:xfrm>
            <a:off x="825380" y="2233675"/>
            <a:ext cx="9029065" cy="875240"/>
          </a:xfrm>
          <a:prstGeom prst="rect">
            <a:avLst/>
          </a:prstGeom>
        </p:spPr>
        <p:txBody>
          <a:bodyPr vert="horz" wrap="square" lIns="0" tIns="13335" rIns="0" bIns="0" rtlCol="0">
            <a:spAutoFit/>
          </a:bodyPr>
          <a:lstStyle/>
          <a:p>
            <a:pPr marL="12700" marR="5080">
              <a:lnSpc>
                <a:spcPct val="100000"/>
              </a:lnSpc>
              <a:spcBef>
                <a:spcPts val="105"/>
              </a:spcBef>
            </a:pPr>
            <a:r>
              <a:rPr lang="en-US" spc="-120" dirty="0"/>
              <a:t>In 1960, the average life expectancy in the world was 52 years.</a:t>
            </a:r>
            <a:endParaRPr spc="-120" dirty="0"/>
          </a:p>
        </p:txBody>
      </p:sp>
      <p:sp>
        <p:nvSpPr>
          <p:cNvPr id="7" name="object 7"/>
          <p:cNvSpPr txBox="1"/>
          <p:nvPr/>
        </p:nvSpPr>
        <p:spPr>
          <a:xfrm>
            <a:off x="825380" y="3516882"/>
            <a:ext cx="839216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310" dirty="0">
                <a:latin typeface="Verdana"/>
                <a:cs typeface="Verdana"/>
              </a:rPr>
              <a:t>What was the average life expectancy of the world's population in 2023?</a:t>
            </a:r>
            <a:endParaRPr sz="2700" dirty="0">
              <a:latin typeface="Verdana"/>
              <a:cs typeface="Verdana"/>
            </a:endParaRPr>
          </a:p>
        </p:txBody>
      </p:sp>
      <p:pic>
        <p:nvPicPr>
          <p:cNvPr id="8" name="Picture 2" descr="Sustainable Development Goal 3 - Wikipedia">
            <a:extLst>
              <a:ext uri="{FF2B5EF4-FFF2-40B4-BE49-F238E27FC236}">
                <a16:creationId xmlns:a16="http://schemas.microsoft.com/office/drawing/2014/main" id="{5B09167C-5122-3E86-5358-BDE64D1CE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8100" y="343222"/>
            <a:ext cx="1321377" cy="1321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2753360"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90" dirty="0">
                <a:latin typeface="Arial"/>
                <a:cs typeface="Arial"/>
              </a:rPr>
              <a:t>kvalitetsuddannelse</a:t>
            </a:r>
            <a:endParaRPr sz="2450">
              <a:latin typeface="Arial"/>
              <a:cs typeface="Arial"/>
            </a:endParaRPr>
          </a:p>
        </p:txBody>
      </p:sp>
      <p:pic>
        <p:nvPicPr>
          <p:cNvPr id="15362" name="Picture 2">
            <a:extLst>
              <a:ext uri="{FF2B5EF4-FFF2-40B4-BE49-F238E27FC236}">
                <a16:creationId xmlns:a16="http://schemas.microsoft.com/office/drawing/2014/main" id="{F619A2DA-10B4-D981-0659-DD2E10CF3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387"/>
            <a:ext cx="10693400" cy="584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4</a:t>
            </a:r>
            <a:endParaRPr sz="2450" dirty="0">
              <a:latin typeface="Verdana"/>
              <a:cs typeface="Verdana"/>
            </a:endParaRPr>
          </a:p>
        </p:txBody>
      </p:sp>
      <p:sp>
        <p:nvSpPr>
          <p:cNvPr id="4" name="object 4"/>
          <p:cNvSpPr txBox="1"/>
          <p:nvPr/>
        </p:nvSpPr>
        <p:spPr>
          <a:xfrm>
            <a:off x="807527" y="3702050"/>
            <a:ext cx="955167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165" dirty="0">
                <a:latin typeface="Verdana"/>
                <a:cs typeface="Verdana"/>
              </a:rPr>
              <a:t>Approximately what proportion of the world's population was illiterate in 2023?</a:t>
            </a:r>
            <a:endParaRPr sz="2700" dirty="0">
              <a:latin typeface="Verdana"/>
              <a:cs typeface="Verdana"/>
            </a:endParaRPr>
          </a:p>
        </p:txBody>
      </p:sp>
      <p:pic>
        <p:nvPicPr>
          <p:cNvPr id="24578" name="Picture 2" descr="What is SDGs?: Goal 4 Ensure inclusive and equitable quality education and  promote lifelong learning opportunities for allHiroshima for Global Peace">
            <a:extLst>
              <a:ext uri="{FF2B5EF4-FFF2-40B4-BE49-F238E27FC236}">
                <a16:creationId xmlns:a16="http://schemas.microsoft.com/office/drawing/2014/main" id="{F1BCF9B7-22F0-7C51-79EF-1E43092CA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0" y="332664"/>
            <a:ext cx="1295026" cy="1295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7505F0-2ABF-B44B-B69E-9E5C852816B3}"/>
              </a:ext>
            </a:extLst>
          </p:cNvPr>
          <p:cNvSpPr txBox="1"/>
          <p:nvPr/>
        </p:nvSpPr>
        <p:spPr>
          <a:xfrm>
            <a:off x="805713" y="2406650"/>
            <a:ext cx="8019143" cy="954107"/>
          </a:xfrm>
          <a:prstGeom prst="rect">
            <a:avLst/>
          </a:prstGeom>
          <a:noFill/>
        </p:spPr>
        <p:txBody>
          <a:bodyPr wrap="square">
            <a:spAutoFit/>
          </a:bodyPr>
          <a:lstStyle/>
          <a:p>
            <a:r>
              <a:rPr lang="en-US" sz="2800" dirty="0">
                <a:latin typeface="Verdana" panose="020B0604030504040204" pitchFamily="34" charset="0"/>
                <a:ea typeface="Verdana" panose="020B0604030504040204" pitchFamily="34" charset="0"/>
              </a:rPr>
              <a:t>In 1980, approximately 44% of the world's population was illiterate.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4</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851037" y="5418833"/>
            <a:ext cx="599440"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5</a:t>
            </a:r>
            <a:r>
              <a:rPr sz="2800" spc="-290" dirty="0">
                <a:solidFill>
                  <a:srgbClr val="FFFFFF"/>
                </a:solidFill>
                <a:latin typeface="Verdana"/>
                <a:cs typeface="Verdana"/>
              </a:rPr>
              <a:t> </a:t>
            </a:r>
            <a:r>
              <a:rPr sz="2800" spc="-840" dirty="0">
                <a:solidFill>
                  <a:srgbClr val="FFFFFF"/>
                </a:solidFill>
                <a:latin typeface="Verdana"/>
                <a:cs typeface="Verdana"/>
              </a:rPr>
              <a:t>%</a:t>
            </a:r>
            <a:endParaRPr sz="2800">
              <a:latin typeface="Verdana"/>
              <a:cs typeface="Verdana"/>
            </a:endParaRPr>
          </a:p>
        </p:txBody>
      </p:sp>
      <p:sp>
        <p:nvSpPr>
          <p:cNvPr id="7" name="object 7"/>
          <p:cNvSpPr txBox="1"/>
          <p:nvPr/>
        </p:nvSpPr>
        <p:spPr>
          <a:xfrm>
            <a:off x="4867031" y="5435597"/>
            <a:ext cx="795655"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1</a:t>
            </a:r>
            <a:r>
              <a:rPr lang="en-US" sz="2800" spc="-225" dirty="0">
                <a:solidFill>
                  <a:srgbClr val="FFFFFF"/>
                </a:solidFill>
                <a:latin typeface="Verdana"/>
                <a:cs typeface="Verdana"/>
              </a:rPr>
              <a:t>3</a:t>
            </a:r>
            <a:r>
              <a:rPr sz="2800" spc="-300" dirty="0">
                <a:solidFill>
                  <a:srgbClr val="FFFFFF"/>
                </a:solidFill>
                <a:latin typeface="Verdana"/>
                <a:cs typeface="Verdana"/>
              </a:rPr>
              <a:t> </a:t>
            </a:r>
            <a:r>
              <a:rPr sz="2800" spc="-840" dirty="0">
                <a:solidFill>
                  <a:srgbClr val="FFFFFF"/>
                </a:solidFill>
                <a:latin typeface="Verdana"/>
                <a:cs typeface="Verdana"/>
              </a:rPr>
              <a:t>%</a:t>
            </a:r>
            <a:endParaRPr sz="2800" dirty="0">
              <a:latin typeface="Verdana"/>
              <a:cs typeface="Verdana"/>
            </a:endParaRPr>
          </a:p>
        </p:txBody>
      </p:sp>
      <p:sp>
        <p:nvSpPr>
          <p:cNvPr id="8" name="object 8"/>
          <p:cNvSpPr txBox="1"/>
          <p:nvPr/>
        </p:nvSpPr>
        <p:spPr>
          <a:xfrm>
            <a:off x="7982086" y="5452361"/>
            <a:ext cx="795655"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35</a:t>
            </a:r>
            <a:r>
              <a:rPr sz="2800" spc="-300" dirty="0">
                <a:solidFill>
                  <a:srgbClr val="FFFFFF"/>
                </a:solidFill>
                <a:latin typeface="Verdana"/>
                <a:cs typeface="Verdana"/>
              </a:rPr>
              <a:t> </a:t>
            </a:r>
            <a:r>
              <a:rPr sz="2800" spc="-840" dirty="0">
                <a:solidFill>
                  <a:srgbClr val="FFFFFF"/>
                </a:solidFill>
                <a:latin typeface="Verdana"/>
                <a:cs typeface="Verdana"/>
              </a:rPr>
              <a:t>%</a:t>
            </a:r>
            <a:endParaRPr sz="2800">
              <a:latin typeface="Verdana"/>
              <a:cs typeface="Verdana"/>
            </a:endParaRPr>
          </a:p>
        </p:txBody>
      </p:sp>
      <p:sp>
        <p:nvSpPr>
          <p:cNvPr id="9" name="object 9"/>
          <p:cNvSpPr txBox="1">
            <a:spLocks noGrp="1"/>
          </p:cNvSpPr>
          <p:nvPr>
            <p:ph type="title"/>
          </p:nvPr>
        </p:nvSpPr>
        <p:spPr>
          <a:xfrm>
            <a:off x="825380" y="2233675"/>
            <a:ext cx="10083920" cy="875240"/>
          </a:xfrm>
          <a:prstGeom prst="rect">
            <a:avLst/>
          </a:prstGeom>
        </p:spPr>
        <p:txBody>
          <a:bodyPr vert="horz" wrap="square" lIns="0" tIns="13335" rIns="0" bIns="0" rtlCol="0">
            <a:spAutoFit/>
          </a:bodyPr>
          <a:lstStyle/>
          <a:p>
            <a:r>
              <a:rPr lang="en-US" sz="2800" dirty="0">
                <a:latin typeface="Verdana" panose="020B0604030504040204" pitchFamily="34" charset="0"/>
                <a:ea typeface="Verdana" panose="020B0604030504040204" pitchFamily="34" charset="0"/>
              </a:rPr>
              <a:t>In 1980, approximately 44% of the world's population was illiterate.</a:t>
            </a:r>
          </a:p>
        </p:txBody>
      </p:sp>
      <p:sp>
        <p:nvSpPr>
          <p:cNvPr id="11" name="object 11"/>
          <p:cNvSpPr txBox="1"/>
          <p:nvPr/>
        </p:nvSpPr>
        <p:spPr>
          <a:xfrm>
            <a:off x="825380" y="3342038"/>
            <a:ext cx="955167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165" dirty="0">
                <a:latin typeface="Verdana"/>
                <a:cs typeface="Verdana"/>
              </a:rPr>
              <a:t>Approximately what proportion of the world's population was illiterate in 2023?</a:t>
            </a:r>
            <a:endParaRPr sz="2700" dirty="0">
              <a:latin typeface="Verdana"/>
              <a:cs typeface="Verdana"/>
            </a:endParaRPr>
          </a:p>
        </p:txBody>
      </p:sp>
      <p:pic>
        <p:nvPicPr>
          <p:cNvPr id="12" name="Picture 2" descr="What is SDGs?: Goal 4 Ensure inclusive and equitable quality education and  promote lifelong learning opportunities for allHiroshima for Global Peace">
            <a:extLst>
              <a:ext uri="{FF2B5EF4-FFF2-40B4-BE49-F238E27FC236}">
                <a16:creationId xmlns:a16="http://schemas.microsoft.com/office/drawing/2014/main" id="{164FC717-FFB9-797E-C631-CE59D1DDE3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0500" y="332664"/>
            <a:ext cx="1295026" cy="1295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4</a:t>
            </a:r>
            <a:endParaRPr sz="2450" dirty="0">
              <a:latin typeface="Verdana"/>
              <a:cs typeface="Verdana"/>
            </a:endParaRPr>
          </a:p>
        </p:txBody>
      </p:sp>
      <p:sp>
        <p:nvSpPr>
          <p:cNvPr id="3" name="object 3"/>
          <p:cNvSpPr/>
          <p:nvPr/>
        </p:nvSpPr>
        <p:spPr>
          <a:xfrm>
            <a:off x="1404" y="4178808"/>
            <a:ext cx="10691995" cy="260603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653671" y="5095745"/>
            <a:ext cx="1384935" cy="748030"/>
          </a:xfrm>
          <a:prstGeom prst="rect">
            <a:avLst/>
          </a:prstGeom>
        </p:spPr>
        <p:txBody>
          <a:bodyPr vert="horz" wrap="square" lIns="0" tIns="17780" rIns="0" bIns="0" rtlCol="0">
            <a:spAutoFit/>
          </a:bodyPr>
          <a:lstStyle/>
          <a:p>
            <a:pPr marL="12700">
              <a:lnSpc>
                <a:spcPct val="100000"/>
              </a:lnSpc>
              <a:spcBef>
                <a:spcPts val="140"/>
              </a:spcBef>
            </a:pPr>
            <a:r>
              <a:rPr sz="4700" b="1" spc="-690" dirty="0">
                <a:solidFill>
                  <a:srgbClr val="FFFFFF"/>
                </a:solidFill>
                <a:latin typeface="Verdana"/>
                <a:cs typeface="Verdana"/>
              </a:rPr>
              <a:t>1</a:t>
            </a:r>
            <a:r>
              <a:rPr lang="en-US" sz="4700" b="1" spc="-690" dirty="0">
                <a:solidFill>
                  <a:srgbClr val="FFFFFF"/>
                </a:solidFill>
                <a:latin typeface="Verdana"/>
                <a:cs typeface="Verdana"/>
              </a:rPr>
              <a:t>3</a:t>
            </a:r>
            <a:r>
              <a:rPr sz="4700" b="1" spc="-380" dirty="0">
                <a:solidFill>
                  <a:srgbClr val="FFFFFF"/>
                </a:solidFill>
                <a:latin typeface="Verdana"/>
                <a:cs typeface="Verdana"/>
              </a:rPr>
              <a:t> </a:t>
            </a:r>
            <a:r>
              <a:rPr sz="4700" b="1" spc="-1905" dirty="0">
                <a:solidFill>
                  <a:srgbClr val="FFFFFF"/>
                </a:solidFill>
                <a:latin typeface="Verdana"/>
                <a:cs typeface="Verdana"/>
              </a:rPr>
              <a:t>%</a:t>
            </a:r>
            <a:endParaRPr sz="4700" dirty="0">
              <a:latin typeface="Verdana"/>
              <a:cs typeface="Verdana"/>
            </a:endParaRPr>
          </a:p>
        </p:txBody>
      </p:sp>
      <p:sp>
        <p:nvSpPr>
          <p:cNvPr id="5" name="object 5"/>
          <p:cNvSpPr txBox="1">
            <a:spLocks noGrp="1"/>
          </p:cNvSpPr>
          <p:nvPr>
            <p:ph type="title"/>
          </p:nvPr>
        </p:nvSpPr>
        <p:spPr>
          <a:xfrm>
            <a:off x="825380" y="2028009"/>
            <a:ext cx="9623425" cy="875240"/>
          </a:xfrm>
          <a:prstGeom prst="rect">
            <a:avLst/>
          </a:prstGeom>
        </p:spPr>
        <p:txBody>
          <a:bodyPr vert="horz" wrap="square" lIns="0" tIns="13335" rIns="0" bIns="0" rtlCol="0">
            <a:spAutoFit/>
          </a:bodyPr>
          <a:lstStyle/>
          <a:p>
            <a:r>
              <a:rPr lang="en-US" sz="2800" dirty="0">
                <a:latin typeface="Verdana" panose="020B0604030504040204" pitchFamily="34" charset="0"/>
                <a:ea typeface="Verdana" panose="020B0604030504040204" pitchFamily="34" charset="0"/>
              </a:rPr>
              <a:t>In 1980, approximately 44% of the world's population was illiterate.</a:t>
            </a:r>
          </a:p>
        </p:txBody>
      </p:sp>
      <p:sp>
        <p:nvSpPr>
          <p:cNvPr id="7" name="object 7"/>
          <p:cNvSpPr txBox="1"/>
          <p:nvPr/>
        </p:nvSpPr>
        <p:spPr>
          <a:xfrm>
            <a:off x="825380" y="3171444"/>
            <a:ext cx="955167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165" dirty="0">
                <a:latin typeface="Verdana"/>
                <a:cs typeface="Verdana"/>
              </a:rPr>
              <a:t>Approximately what proportion of the world's population was illiterate in 2023?</a:t>
            </a:r>
            <a:endParaRPr sz="2700" dirty="0">
              <a:latin typeface="Verdana"/>
              <a:cs typeface="Verdana"/>
            </a:endParaRPr>
          </a:p>
        </p:txBody>
      </p:sp>
      <p:pic>
        <p:nvPicPr>
          <p:cNvPr id="8" name="Picture 2" descr="What is SDGs?: Goal 4 Ensure inclusive and equitable quality education and  promote lifelong learning opportunities for allHiroshima for Global Peace">
            <a:extLst>
              <a:ext uri="{FF2B5EF4-FFF2-40B4-BE49-F238E27FC236}">
                <a16:creationId xmlns:a16="http://schemas.microsoft.com/office/drawing/2014/main" id="{FB1F5E01-B64C-766C-2E49-BA5337A47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0" y="332664"/>
            <a:ext cx="1295026" cy="1295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3736340"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90" dirty="0">
                <a:latin typeface="Arial"/>
                <a:cs typeface="Arial"/>
              </a:rPr>
              <a:t>Ligestilling </a:t>
            </a:r>
            <a:r>
              <a:rPr sz="2450" spc="-75" dirty="0">
                <a:latin typeface="Arial"/>
                <a:cs typeface="Arial"/>
              </a:rPr>
              <a:t>mellem</a:t>
            </a:r>
            <a:r>
              <a:rPr sz="2450" spc="-265" dirty="0">
                <a:latin typeface="Arial"/>
                <a:cs typeface="Arial"/>
              </a:rPr>
              <a:t> </a:t>
            </a:r>
            <a:r>
              <a:rPr sz="2450" spc="-125" dirty="0">
                <a:latin typeface="Arial"/>
                <a:cs typeface="Arial"/>
              </a:rPr>
              <a:t>kønnene</a:t>
            </a:r>
            <a:endParaRPr sz="2450">
              <a:latin typeface="Arial"/>
              <a:cs typeface="Arial"/>
            </a:endParaRPr>
          </a:p>
        </p:txBody>
      </p:sp>
      <p:pic>
        <p:nvPicPr>
          <p:cNvPr id="14338" name="Picture 2">
            <a:extLst>
              <a:ext uri="{FF2B5EF4-FFF2-40B4-BE49-F238E27FC236}">
                <a16:creationId xmlns:a16="http://schemas.microsoft.com/office/drawing/2014/main" id="{F7379698-D5FF-2AC5-53F0-8EBB798AF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387"/>
            <a:ext cx="10693400" cy="584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5</a:t>
            </a:r>
            <a:endParaRPr sz="2450" dirty="0">
              <a:latin typeface="Verdana"/>
              <a:cs typeface="Verdana"/>
            </a:endParaRPr>
          </a:p>
        </p:txBody>
      </p:sp>
      <p:sp>
        <p:nvSpPr>
          <p:cNvPr id="3" name="object 3"/>
          <p:cNvSpPr txBox="1"/>
          <p:nvPr/>
        </p:nvSpPr>
        <p:spPr>
          <a:xfrm>
            <a:off x="823856" y="2232150"/>
            <a:ext cx="7769859" cy="444352"/>
          </a:xfrm>
          <a:prstGeom prst="rect">
            <a:avLst/>
          </a:prstGeom>
        </p:spPr>
        <p:txBody>
          <a:bodyPr vert="horz" wrap="square" lIns="0" tIns="13335" rIns="0" bIns="0" rtlCol="0">
            <a:spAutoFit/>
          </a:bodyPr>
          <a:lstStyle/>
          <a:p>
            <a:pPr marL="12700">
              <a:lnSpc>
                <a:spcPct val="100000"/>
              </a:lnSpc>
              <a:spcBef>
                <a:spcPts val="105"/>
              </a:spcBef>
            </a:pPr>
            <a:r>
              <a:rPr lang="nb-NO" sz="2800" spc="-95" dirty="0">
                <a:latin typeface="Verdana" panose="020B0604030504040204" pitchFamily="34" charset="0"/>
                <a:ea typeface="Verdana" panose="020B0604030504040204" pitchFamily="34" charset="0"/>
              </a:rPr>
              <a:t>Norway </a:t>
            </a:r>
            <a:r>
              <a:rPr lang="nb-NO" sz="2800" spc="-95" dirty="0" err="1">
                <a:latin typeface="Verdana" panose="020B0604030504040204" pitchFamily="34" charset="0"/>
                <a:ea typeface="Verdana" panose="020B0604030504040204" pitchFamily="34" charset="0"/>
              </a:rPr>
              <a:t>got</a:t>
            </a:r>
            <a:r>
              <a:rPr lang="nb-NO" sz="2800" spc="-95" dirty="0">
                <a:latin typeface="Verdana" panose="020B0604030504040204" pitchFamily="34" charset="0"/>
                <a:ea typeface="Verdana" panose="020B0604030504040204" pitchFamily="34" charset="0"/>
              </a:rPr>
              <a:t> </a:t>
            </a:r>
            <a:r>
              <a:rPr lang="nb-NO" sz="2800" spc="-95" dirty="0" err="1">
                <a:latin typeface="Verdana" panose="020B0604030504040204" pitchFamily="34" charset="0"/>
                <a:ea typeface="Verdana" panose="020B0604030504040204" pitchFamily="34" charset="0"/>
              </a:rPr>
              <a:t>its</a:t>
            </a:r>
            <a:r>
              <a:rPr lang="nb-NO" sz="2800" spc="-95" dirty="0">
                <a:latin typeface="Verdana" panose="020B0604030504040204" pitchFamily="34" charset="0"/>
                <a:ea typeface="Verdana" panose="020B0604030504040204" pitchFamily="34" charset="0"/>
              </a:rPr>
              <a:t> first </a:t>
            </a:r>
            <a:r>
              <a:rPr lang="nb-NO" sz="2800" spc="-95" dirty="0" err="1">
                <a:latin typeface="Verdana" panose="020B0604030504040204" pitchFamily="34" charset="0"/>
                <a:ea typeface="Verdana" panose="020B0604030504040204" pitchFamily="34" charset="0"/>
              </a:rPr>
              <a:t>female</a:t>
            </a:r>
            <a:r>
              <a:rPr lang="nb-NO" sz="2800" spc="-95" dirty="0">
                <a:latin typeface="Verdana" panose="020B0604030504040204" pitchFamily="34" charset="0"/>
                <a:ea typeface="Verdana" panose="020B0604030504040204" pitchFamily="34" charset="0"/>
              </a:rPr>
              <a:t> </a:t>
            </a:r>
            <a:r>
              <a:rPr lang="nb-NO" sz="2800" spc="-95" dirty="0" err="1">
                <a:latin typeface="Verdana" panose="020B0604030504040204" pitchFamily="34" charset="0"/>
                <a:ea typeface="Verdana" panose="020B0604030504040204" pitchFamily="34" charset="0"/>
              </a:rPr>
              <a:t>mayor</a:t>
            </a:r>
            <a:r>
              <a:rPr lang="nb-NO" sz="2800" spc="-95" dirty="0">
                <a:latin typeface="Verdana" panose="020B0604030504040204" pitchFamily="34" charset="0"/>
                <a:ea typeface="Verdana" panose="020B0604030504040204" pitchFamily="34" charset="0"/>
              </a:rPr>
              <a:t> in 1926. </a:t>
            </a:r>
            <a:endParaRPr sz="2800" dirty="0">
              <a:latin typeface="Verdana" panose="020B0604030504040204" pitchFamily="34" charset="0"/>
              <a:ea typeface="Verdana" panose="020B0604030504040204" pitchFamily="34" charset="0"/>
              <a:cs typeface="Verdana"/>
            </a:endParaRPr>
          </a:p>
        </p:txBody>
      </p:sp>
      <p:sp>
        <p:nvSpPr>
          <p:cNvPr id="4" name="object 4"/>
          <p:cNvSpPr txBox="1"/>
          <p:nvPr/>
        </p:nvSpPr>
        <p:spPr>
          <a:xfrm>
            <a:off x="823856" y="3087114"/>
            <a:ext cx="9046845"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310" dirty="0">
                <a:latin typeface="Verdana"/>
                <a:cs typeface="Verdana"/>
              </a:rPr>
              <a:t>How many of the country's 428 mayors were women after the municipal elections in 2019?</a:t>
            </a:r>
            <a:endParaRPr sz="2700" dirty="0">
              <a:latin typeface="Verdana"/>
              <a:cs typeface="Verdana"/>
            </a:endParaRPr>
          </a:p>
        </p:txBody>
      </p:sp>
      <p:pic>
        <p:nvPicPr>
          <p:cNvPr id="27650" name="Picture 2">
            <a:extLst>
              <a:ext uri="{FF2B5EF4-FFF2-40B4-BE49-F238E27FC236}">
                <a16:creationId xmlns:a16="http://schemas.microsoft.com/office/drawing/2014/main" id="{B8FED14A-1193-5805-3C9A-8B223752F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4300" y="34925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641489C-E650-0709-FC56-CDBBDB963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2649"/>
            <a:ext cx="10693400" cy="584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5</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939428" y="5418833"/>
            <a:ext cx="421640"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80</a:t>
            </a:r>
            <a:endParaRPr sz="2800">
              <a:latin typeface="Verdana"/>
              <a:cs typeface="Verdana"/>
            </a:endParaRPr>
          </a:p>
        </p:txBody>
      </p:sp>
      <p:sp>
        <p:nvSpPr>
          <p:cNvPr id="7" name="object 7"/>
          <p:cNvSpPr txBox="1"/>
          <p:nvPr/>
        </p:nvSpPr>
        <p:spPr>
          <a:xfrm>
            <a:off x="4955423" y="5435597"/>
            <a:ext cx="619760"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12</a:t>
            </a:r>
            <a:r>
              <a:rPr lang="nb-NO" sz="2800" spc="-225" dirty="0">
                <a:solidFill>
                  <a:srgbClr val="FFFFFF"/>
                </a:solidFill>
                <a:latin typeface="Verdana"/>
                <a:cs typeface="Verdana"/>
              </a:rPr>
              <a:t>6</a:t>
            </a:r>
            <a:endParaRPr sz="2800" dirty="0">
              <a:latin typeface="Verdana"/>
              <a:cs typeface="Verdana"/>
            </a:endParaRPr>
          </a:p>
        </p:txBody>
      </p:sp>
      <p:sp>
        <p:nvSpPr>
          <p:cNvPr id="8" name="object 8"/>
          <p:cNvSpPr txBox="1"/>
          <p:nvPr/>
        </p:nvSpPr>
        <p:spPr>
          <a:xfrm>
            <a:off x="8068954" y="5452361"/>
            <a:ext cx="619760"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220</a:t>
            </a:r>
            <a:endParaRPr sz="2800">
              <a:latin typeface="Verdana"/>
              <a:cs typeface="Verdana"/>
            </a:endParaRPr>
          </a:p>
        </p:txBody>
      </p:sp>
      <p:sp>
        <p:nvSpPr>
          <p:cNvPr id="9" name="object 9"/>
          <p:cNvSpPr txBox="1">
            <a:spLocks noGrp="1"/>
          </p:cNvSpPr>
          <p:nvPr>
            <p:ph type="title"/>
          </p:nvPr>
        </p:nvSpPr>
        <p:spPr>
          <a:xfrm>
            <a:off x="825380" y="2233675"/>
            <a:ext cx="7769859" cy="453390"/>
          </a:xfrm>
          <a:prstGeom prst="rect">
            <a:avLst/>
          </a:prstGeom>
        </p:spPr>
        <p:txBody>
          <a:bodyPr vert="horz" wrap="square" lIns="0" tIns="13335" rIns="0" bIns="0" rtlCol="0">
            <a:spAutoFit/>
          </a:bodyPr>
          <a:lstStyle/>
          <a:p>
            <a:pPr marL="12700">
              <a:lnSpc>
                <a:spcPct val="100000"/>
              </a:lnSpc>
              <a:spcBef>
                <a:spcPts val="105"/>
              </a:spcBef>
            </a:pPr>
            <a:r>
              <a:rPr lang="nb-NO" spc="-95" dirty="0"/>
              <a:t>Norway </a:t>
            </a:r>
            <a:r>
              <a:rPr lang="nb-NO" spc="-95" dirty="0" err="1"/>
              <a:t>got</a:t>
            </a:r>
            <a:r>
              <a:rPr lang="nb-NO" spc="-95" dirty="0"/>
              <a:t> </a:t>
            </a:r>
            <a:r>
              <a:rPr lang="nb-NO" spc="-95" dirty="0" err="1"/>
              <a:t>its</a:t>
            </a:r>
            <a:r>
              <a:rPr lang="nb-NO" spc="-95" dirty="0"/>
              <a:t> first </a:t>
            </a:r>
            <a:r>
              <a:rPr lang="nb-NO" spc="-95" dirty="0" err="1"/>
              <a:t>female</a:t>
            </a:r>
            <a:r>
              <a:rPr lang="nb-NO" spc="-95" dirty="0"/>
              <a:t> </a:t>
            </a:r>
            <a:r>
              <a:rPr lang="nb-NO" spc="-95" dirty="0" err="1"/>
              <a:t>mayor</a:t>
            </a:r>
            <a:r>
              <a:rPr lang="nb-NO" spc="-95" dirty="0"/>
              <a:t> in 1926. </a:t>
            </a:r>
            <a:endParaRPr spc="-95" dirty="0"/>
          </a:p>
        </p:txBody>
      </p:sp>
      <p:sp>
        <p:nvSpPr>
          <p:cNvPr id="11" name="object 11"/>
          <p:cNvSpPr txBox="1"/>
          <p:nvPr/>
        </p:nvSpPr>
        <p:spPr>
          <a:xfrm>
            <a:off x="825380" y="3088638"/>
            <a:ext cx="9046845"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310" dirty="0">
                <a:latin typeface="Verdana"/>
                <a:cs typeface="Verdana"/>
              </a:rPr>
              <a:t>How many of the country's 428 mayors were women after the municipal elections in 2019?</a:t>
            </a:r>
            <a:endParaRPr sz="2700" dirty="0">
              <a:latin typeface="Verdana"/>
              <a:cs typeface="Verdana"/>
            </a:endParaRPr>
          </a:p>
        </p:txBody>
      </p:sp>
      <p:pic>
        <p:nvPicPr>
          <p:cNvPr id="12" name="Picture 2">
            <a:extLst>
              <a:ext uri="{FF2B5EF4-FFF2-40B4-BE49-F238E27FC236}">
                <a16:creationId xmlns:a16="http://schemas.microsoft.com/office/drawing/2014/main" id="{DB9134EA-A7FA-3ECA-6B41-CF94737D72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300" y="34925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5</a:t>
            </a:r>
            <a:endParaRPr sz="2450" dirty="0">
              <a:latin typeface="Verdana"/>
              <a:cs typeface="Verdana"/>
            </a:endParaRPr>
          </a:p>
        </p:txBody>
      </p:sp>
      <p:sp>
        <p:nvSpPr>
          <p:cNvPr id="3" name="object 3"/>
          <p:cNvSpPr/>
          <p:nvPr/>
        </p:nvSpPr>
        <p:spPr>
          <a:xfrm>
            <a:off x="1404" y="4178808"/>
            <a:ext cx="10691995" cy="260603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828931" y="5095745"/>
            <a:ext cx="1036319" cy="748030"/>
          </a:xfrm>
          <a:prstGeom prst="rect">
            <a:avLst/>
          </a:prstGeom>
        </p:spPr>
        <p:txBody>
          <a:bodyPr vert="horz" wrap="square" lIns="0" tIns="17780" rIns="0" bIns="0" rtlCol="0">
            <a:spAutoFit/>
          </a:bodyPr>
          <a:lstStyle/>
          <a:p>
            <a:pPr marL="12700">
              <a:lnSpc>
                <a:spcPct val="100000"/>
              </a:lnSpc>
              <a:spcBef>
                <a:spcPts val="140"/>
              </a:spcBef>
            </a:pPr>
            <a:r>
              <a:rPr sz="4700" b="1" spc="-695" dirty="0">
                <a:solidFill>
                  <a:srgbClr val="FFFFFF"/>
                </a:solidFill>
                <a:latin typeface="Verdana"/>
                <a:cs typeface="Verdana"/>
              </a:rPr>
              <a:t>12</a:t>
            </a:r>
            <a:r>
              <a:rPr lang="nb-NO" sz="4700" b="1" spc="-690" dirty="0">
                <a:solidFill>
                  <a:srgbClr val="FFFFFF"/>
                </a:solidFill>
                <a:latin typeface="Verdana"/>
                <a:cs typeface="Verdana"/>
              </a:rPr>
              <a:t>6</a:t>
            </a:r>
            <a:endParaRPr sz="4700" dirty="0">
              <a:latin typeface="Verdana"/>
              <a:cs typeface="Verdana"/>
            </a:endParaRPr>
          </a:p>
        </p:txBody>
      </p:sp>
      <p:sp>
        <p:nvSpPr>
          <p:cNvPr id="5" name="object 5"/>
          <p:cNvSpPr txBox="1">
            <a:spLocks noGrp="1"/>
          </p:cNvSpPr>
          <p:nvPr>
            <p:ph type="title"/>
          </p:nvPr>
        </p:nvSpPr>
        <p:spPr>
          <a:xfrm>
            <a:off x="825380" y="2233675"/>
            <a:ext cx="7769859" cy="453390"/>
          </a:xfrm>
          <a:prstGeom prst="rect">
            <a:avLst/>
          </a:prstGeom>
        </p:spPr>
        <p:txBody>
          <a:bodyPr vert="horz" wrap="square" lIns="0" tIns="13335" rIns="0" bIns="0" rtlCol="0">
            <a:spAutoFit/>
          </a:bodyPr>
          <a:lstStyle/>
          <a:p>
            <a:pPr marL="12700">
              <a:lnSpc>
                <a:spcPct val="100000"/>
              </a:lnSpc>
              <a:spcBef>
                <a:spcPts val="105"/>
              </a:spcBef>
            </a:pPr>
            <a:r>
              <a:rPr lang="nb-NO" spc="-95" dirty="0"/>
              <a:t>Norway </a:t>
            </a:r>
            <a:r>
              <a:rPr lang="nb-NO" spc="-95" dirty="0" err="1"/>
              <a:t>got</a:t>
            </a:r>
            <a:r>
              <a:rPr lang="nb-NO" spc="-95" dirty="0"/>
              <a:t> </a:t>
            </a:r>
            <a:r>
              <a:rPr lang="nb-NO" spc="-95" dirty="0" err="1"/>
              <a:t>its</a:t>
            </a:r>
            <a:r>
              <a:rPr lang="nb-NO" spc="-95" dirty="0"/>
              <a:t> first </a:t>
            </a:r>
            <a:r>
              <a:rPr lang="nb-NO" spc="-95" dirty="0" err="1"/>
              <a:t>female</a:t>
            </a:r>
            <a:r>
              <a:rPr lang="nb-NO" spc="-95" dirty="0"/>
              <a:t> </a:t>
            </a:r>
            <a:r>
              <a:rPr lang="nb-NO" spc="-95" dirty="0" err="1"/>
              <a:t>mayor</a:t>
            </a:r>
            <a:r>
              <a:rPr lang="nb-NO" spc="-95" dirty="0"/>
              <a:t> in 1926. </a:t>
            </a:r>
            <a:endParaRPr spc="-95" dirty="0"/>
          </a:p>
        </p:txBody>
      </p:sp>
      <p:sp>
        <p:nvSpPr>
          <p:cNvPr id="7" name="object 7"/>
          <p:cNvSpPr txBox="1"/>
          <p:nvPr/>
        </p:nvSpPr>
        <p:spPr>
          <a:xfrm>
            <a:off x="825380" y="3088638"/>
            <a:ext cx="9046845"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310" dirty="0">
                <a:latin typeface="Verdana"/>
                <a:cs typeface="Verdana"/>
              </a:rPr>
              <a:t>How many of the country's 428 mayors were women after the municipal elections in 2019?</a:t>
            </a:r>
            <a:endParaRPr sz="2700" dirty="0">
              <a:latin typeface="Verdana"/>
              <a:cs typeface="Verdana"/>
            </a:endParaRPr>
          </a:p>
        </p:txBody>
      </p:sp>
      <p:pic>
        <p:nvPicPr>
          <p:cNvPr id="8" name="Picture 2">
            <a:extLst>
              <a:ext uri="{FF2B5EF4-FFF2-40B4-BE49-F238E27FC236}">
                <a16:creationId xmlns:a16="http://schemas.microsoft.com/office/drawing/2014/main" id="{5A141AC0-F128-92F6-4527-3FB3A41FC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4300" y="34925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0D9FBC-53A2-23A8-DA0A-FF000BDA4780}"/>
              </a:ext>
            </a:extLst>
          </p:cNvPr>
          <p:cNvSpPr>
            <a:spLocks noGrp="1"/>
          </p:cNvSpPr>
          <p:nvPr>
            <p:ph type="title"/>
          </p:nvPr>
        </p:nvSpPr>
        <p:spPr>
          <a:xfrm>
            <a:off x="4660900" y="3562806"/>
            <a:ext cx="9735580" cy="430887"/>
          </a:xfrm>
        </p:spPr>
        <p:txBody>
          <a:bodyPr/>
          <a:lstStyle/>
          <a:p>
            <a:r>
              <a:rPr lang="nb-NO" b="1" dirty="0"/>
              <a:t>Score?</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2815590"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145" dirty="0">
                <a:latin typeface="Arial"/>
                <a:cs typeface="Arial"/>
              </a:rPr>
              <a:t>Rent </a:t>
            </a:r>
            <a:r>
              <a:rPr sz="2450" spc="-120" dirty="0">
                <a:latin typeface="Arial"/>
                <a:cs typeface="Arial"/>
              </a:rPr>
              <a:t>vand </a:t>
            </a:r>
            <a:r>
              <a:rPr sz="2450" spc="-140" dirty="0">
                <a:latin typeface="Arial"/>
                <a:cs typeface="Arial"/>
              </a:rPr>
              <a:t>og</a:t>
            </a:r>
            <a:r>
              <a:rPr sz="2450" spc="-210" dirty="0">
                <a:latin typeface="Arial"/>
                <a:cs typeface="Arial"/>
              </a:rPr>
              <a:t> </a:t>
            </a:r>
            <a:r>
              <a:rPr sz="2450" spc="-60" dirty="0">
                <a:latin typeface="Arial"/>
                <a:cs typeface="Arial"/>
              </a:rPr>
              <a:t>sanitet</a:t>
            </a:r>
            <a:endParaRPr sz="2450">
              <a:latin typeface="Arial"/>
              <a:cs typeface="Arial"/>
            </a:endParaRPr>
          </a:p>
        </p:txBody>
      </p:sp>
      <p:pic>
        <p:nvPicPr>
          <p:cNvPr id="13314" name="Picture 2">
            <a:extLst>
              <a:ext uri="{FF2B5EF4-FFF2-40B4-BE49-F238E27FC236}">
                <a16:creationId xmlns:a16="http://schemas.microsoft.com/office/drawing/2014/main" id="{4CE78E25-CDB8-D81D-B54D-EBD7F296D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 y="854891"/>
            <a:ext cx="10695214" cy="58467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6</a:t>
            </a:r>
            <a:endParaRPr sz="2450" dirty="0">
              <a:latin typeface="Verdana"/>
              <a:cs typeface="Verdana"/>
            </a:endParaRPr>
          </a:p>
        </p:txBody>
      </p:sp>
      <p:sp>
        <p:nvSpPr>
          <p:cNvPr id="3" name="object 3"/>
          <p:cNvSpPr txBox="1">
            <a:spLocks noGrp="1"/>
          </p:cNvSpPr>
          <p:nvPr>
            <p:ph type="ctrTitle"/>
          </p:nvPr>
        </p:nvSpPr>
        <p:spPr>
          <a:xfrm>
            <a:off x="308983" y="2232150"/>
            <a:ext cx="10075432" cy="875240"/>
          </a:xfrm>
          <a:prstGeom prst="rect">
            <a:avLst/>
          </a:prstGeom>
        </p:spPr>
        <p:txBody>
          <a:bodyPr vert="horz" wrap="square" lIns="0" tIns="13335" rIns="0" bIns="0" rtlCol="0">
            <a:spAutoFit/>
          </a:bodyPr>
          <a:lstStyle/>
          <a:p>
            <a:pPr marL="527050" marR="5080">
              <a:lnSpc>
                <a:spcPct val="100000"/>
              </a:lnSpc>
              <a:spcBef>
                <a:spcPts val="105"/>
              </a:spcBef>
            </a:pPr>
            <a:r>
              <a:rPr lang="en-US" spc="-135" dirty="0"/>
              <a:t>Thanks to efforts over time, 73% of the world's population had access to clean drinking water by 2023.</a:t>
            </a:r>
            <a:endParaRPr spc="-229" dirty="0"/>
          </a:p>
        </p:txBody>
      </p:sp>
      <p:sp>
        <p:nvSpPr>
          <p:cNvPr id="4" name="object 4"/>
          <p:cNvSpPr txBox="1"/>
          <p:nvPr/>
        </p:nvSpPr>
        <p:spPr>
          <a:xfrm>
            <a:off x="823856" y="3515358"/>
            <a:ext cx="937768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155" dirty="0">
                <a:latin typeface="Verdana"/>
                <a:cs typeface="Verdana"/>
              </a:rPr>
              <a:t>But how many people in the world do not have access to safe toilet conditions?</a:t>
            </a:r>
            <a:endParaRPr sz="2700" dirty="0">
              <a:latin typeface="Verdana"/>
              <a:cs typeface="Verdana"/>
            </a:endParaRPr>
          </a:p>
        </p:txBody>
      </p:sp>
      <p:pic>
        <p:nvPicPr>
          <p:cNvPr id="30722" name="Picture 2" descr="Sustainable Development Goal 6 - Wikipedia">
            <a:extLst>
              <a:ext uri="{FF2B5EF4-FFF2-40B4-BE49-F238E27FC236}">
                <a16:creationId xmlns:a16="http://schemas.microsoft.com/office/drawing/2014/main" id="{AD367206-2A71-2055-CEEE-FBFEC43D6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0808" y="350455"/>
            <a:ext cx="1263650" cy="126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6</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238384" y="5418833"/>
            <a:ext cx="1822450" cy="875240"/>
          </a:xfrm>
          <a:prstGeom prst="rect">
            <a:avLst/>
          </a:prstGeom>
        </p:spPr>
        <p:txBody>
          <a:bodyPr vert="horz" wrap="square" lIns="0" tIns="13335" rIns="0" bIns="0" rtlCol="0">
            <a:spAutoFit/>
          </a:bodyPr>
          <a:lstStyle/>
          <a:p>
            <a:pPr marL="224154" marR="5080" indent="-212090">
              <a:lnSpc>
                <a:spcPct val="100000"/>
              </a:lnSpc>
              <a:spcBef>
                <a:spcPts val="105"/>
              </a:spcBef>
            </a:pPr>
            <a:r>
              <a:rPr lang="nb-NO" sz="2800" spc="-50" dirty="0">
                <a:solidFill>
                  <a:srgbClr val="FFFFFF"/>
                </a:solidFill>
                <a:latin typeface="Verdana"/>
                <a:cs typeface="Verdana"/>
              </a:rPr>
              <a:t>Less </a:t>
            </a:r>
            <a:r>
              <a:rPr lang="nb-NO" sz="2800" spc="-50" dirty="0" err="1">
                <a:solidFill>
                  <a:srgbClr val="FFFFFF"/>
                </a:solidFill>
                <a:latin typeface="Verdana"/>
                <a:cs typeface="Verdana"/>
              </a:rPr>
              <a:t>than</a:t>
            </a:r>
            <a:r>
              <a:rPr sz="2800" spc="10" dirty="0">
                <a:solidFill>
                  <a:srgbClr val="FFFFFF"/>
                </a:solidFill>
                <a:latin typeface="Verdana"/>
                <a:cs typeface="Verdana"/>
              </a:rPr>
              <a:t>  </a:t>
            </a:r>
            <a:r>
              <a:rPr sz="2800" spc="-229" dirty="0">
                <a:solidFill>
                  <a:srgbClr val="FFFFFF"/>
                </a:solidFill>
                <a:latin typeface="Verdana"/>
                <a:cs typeface="Verdana"/>
              </a:rPr>
              <a:t>0,5</a:t>
            </a:r>
            <a:r>
              <a:rPr sz="2800" spc="-240" dirty="0">
                <a:solidFill>
                  <a:srgbClr val="FFFFFF"/>
                </a:solidFill>
                <a:latin typeface="Verdana"/>
                <a:cs typeface="Verdana"/>
              </a:rPr>
              <a:t> </a:t>
            </a:r>
            <a:r>
              <a:rPr lang="nb-NO" sz="2800" spc="-135" dirty="0">
                <a:solidFill>
                  <a:srgbClr val="FFFFFF"/>
                </a:solidFill>
                <a:latin typeface="Verdana"/>
                <a:cs typeface="Verdana"/>
              </a:rPr>
              <a:t>billion</a:t>
            </a:r>
            <a:endParaRPr sz="2800" dirty="0">
              <a:latin typeface="Verdana"/>
              <a:cs typeface="Verdana"/>
            </a:endParaRPr>
          </a:p>
        </p:txBody>
      </p:sp>
      <p:sp>
        <p:nvSpPr>
          <p:cNvPr id="7" name="object 7"/>
          <p:cNvSpPr txBox="1"/>
          <p:nvPr/>
        </p:nvSpPr>
        <p:spPr>
          <a:xfrm>
            <a:off x="4626098" y="5634277"/>
            <a:ext cx="1835785" cy="444352"/>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1</a:t>
            </a:r>
            <a:r>
              <a:rPr sz="2800" spc="-600" dirty="0">
                <a:solidFill>
                  <a:srgbClr val="FFFFFF"/>
                </a:solidFill>
                <a:latin typeface="Verdana"/>
                <a:cs typeface="Verdana"/>
              </a:rPr>
              <a:t> </a:t>
            </a:r>
            <a:r>
              <a:rPr lang="nb-NO" sz="2800" spc="-135" dirty="0">
                <a:solidFill>
                  <a:srgbClr val="FFFFFF"/>
                </a:solidFill>
                <a:latin typeface="Verdana"/>
                <a:cs typeface="Verdana"/>
              </a:rPr>
              <a:t>billion</a:t>
            </a:r>
            <a:endParaRPr sz="2800" dirty="0">
              <a:latin typeface="Verdana"/>
              <a:cs typeface="Verdana"/>
            </a:endParaRPr>
          </a:p>
        </p:txBody>
      </p:sp>
      <p:sp>
        <p:nvSpPr>
          <p:cNvPr id="8" name="object 8"/>
          <p:cNvSpPr txBox="1"/>
          <p:nvPr/>
        </p:nvSpPr>
        <p:spPr>
          <a:xfrm>
            <a:off x="7551094" y="5418833"/>
            <a:ext cx="2051050" cy="875240"/>
          </a:xfrm>
          <a:prstGeom prst="rect">
            <a:avLst/>
          </a:prstGeom>
        </p:spPr>
        <p:txBody>
          <a:bodyPr vert="horz" wrap="square" lIns="0" tIns="13335" rIns="0" bIns="0" rtlCol="0">
            <a:spAutoFit/>
          </a:bodyPr>
          <a:lstStyle/>
          <a:p>
            <a:pPr marL="12700">
              <a:lnSpc>
                <a:spcPct val="100000"/>
              </a:lnSpc>
              <a:spcBef>
                <a:spcPts val="105"/>
              </a:spcBef>
            </a:pPr>
            <a:r>
              <a:rPr sz="2800" spc="-20" dirty="0">
                <a:solidFill>
                  <a:srgbClr val="FFFFFF"/>
                </a:solidFill>
                <a:latin typeface="Verdana"/>
                <a:cs typeface="Verdana"/>
              </a:rPr>
              <a:t>Over </a:t>
            </a:r>
            <a:r>
              <a:rPr lang="en-US" sz="2800" spc="-225" dirty="0">
                <a:solidFill>
                  <a:srgbClr val="FFFFFF"/>
                </a:solidFill>
                <a:latin typeface="Verdana"/>
                <a:cs typeface="Verdana"/>
              </a:rPr>
              <a:t>3,5</a:t>
            </a:r>
            <a:r>
              <a:rPr sz="2800" spc="-459" dirty="0">
                <a:solidFill>
                  <a:srgbClr val="FFFFFF"/>
                </a:solidFill>
                <a:latin typeface="Verdana"/>
                <a:cs typeface="Verdana"/>
              </a:rPr>
              <a:t> </a:t>
            </a:r>
            <a:r>
              <a:rPr lang="nb-NO" sz="2800" spc="-135" dirty="0">
                <a:solidFill>
                  <a:srgbClr val="FFFFFF"/>
                </a:solidFill>
                <a:latin typeface="Verdana"/>
                <a:cs typeface="Verdana"/>
              </a:rPr>
              <a:t>billion</a:t>
            </a:r>
            <a:endParaRPr sz="2800" dirty="0">
              <a:latin typeface="Verdana"/>
              <a:cs typeface="Verdana"/>
            </a:endParaRPr>
          </a:p>
        </p:txBody>
      </p:sp>
      <p:sp>
        <p:nvSpPr>
          <p:cNvPr id="9" name="object 9"/>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135" dirty="0"/>
              <a:t>Thanks to efforts over time, 73% of the world's population had access to clean drinking water by 2023.</a:t>
            </a:r>
            <a:endParaRPr lang="nb-NO" spc="-229" dirty="0"/>
          </a:p>
        </p:txBody>
      </p:sp>
      <p:sp>
        <p:nvSpPr>
          <p:cNvPr id="11" name="object 11"/>
          <p:cNvSpPr txBox="1"/>
          <p:nvPr/>
        </p:nvSpPr>
        <p:spPr>
          <a:xfrm>
            <a:off x="825380" y="3516882"/>
            <a:ext cx="937768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155" dirty="0">
                <a:latin typeface="Verdana"/>
                <a:cs typeface="Verdana"/>
              </a:rPr>
              <a:t>But how many people in the world do not have access to safe toilet conditions?</a:t>
            </a:r>
            <a:endParaRPr sz="2700" dirty="0">
              <a:latin typeface="Verdana"/>
              <a:cs typeface="Verdana"/>
            </a:endParaRPr>
          </a:p>
        </p:txBody>
      </p:sp>
      <p:pic>
        <p:nvPicPr>
          <p:cNvPr id="12" name="Picture 2" descr="Sustainable Development Goal 6 - Wikipedia">
            <a:extLst>
              <a:ext uri="{FF2B5EF4-FFF2-40B4-BE49-F238E27FC236}">
                <a16:creationId xmlns:a16="http://schemas.microsoft.com/office/drawing/2014/main" id="{B5ED4E96-BF8A-9E54-9833-00BB9097C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0808" y="350455"/>
            <a:ext cx="1263650" cy="126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6</a:t>
            </a:r>
            <a:endParaRPr sz="2450" dirty="0">
              <a:latin typeface="Verdana"/>
              <a:cs typeface="Verdana"/>
            </a:endParaRPr>
          </a:p>
        </p:txBody>
      </p:sp>
      <p:sp>
        <p:nvSpPr>
          <p:cNvPr id="3" name="object 3"/>
          <p:cNvSpPr/>
          <p:nvPr/>
        </p:nvSpPr>
        <p:spPr>
          <a:xfrm>
            <a:off x="1404" y="4474464"/>
            <a:ext cx="10691995" cy="231038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916746" y="5005523"/>
            <a:ext cx="6859905" cy="741229"/>
          </a:xfrm>
          <a:prstGeom prst="rect">
            <a:avLst/>
          </a:prstGeom>
        </p:spPr>
        <p:txBody>
          <a:bodyPr vert="horz" wrap="square" lIns="0" tIns="17780" rIns="0" bIns="0" rtlCol="0">
            <a:spAutoFit/>
          </a:bodyPr>
          <a:lstStyle/>
          <a:p>
            <a:pPr marL="12700">
              <a:lnSpc>
                <a:spcPct val="100000"/>
              </a:lnSpc>
              <a:spcBef>
                <a:spcPts val="140"/>
              </a:spcBef>
            </a:pPr>
            <a:r>
              <a:rPr sz="4700" b="1" spc="-335" dirty="0">
                <a:solidFill>
                  <a:srgbClr val="FFFFFF"/>
                </a:solidFill>
                <a:latin typeface="Verdana"/>
                <a:cs typeface="Verdana"/>
              </a:rPr>
              <a:t>Over </a:t>
            </a:r>
            <a:r>
              <a:rPr lang="en-US" sz="4700" b="1" spc="-690" dirty="0">
                <a:solidFill>
                  <a:srgbClr val="FFFFFF"/>
                </a:solidFill>
                <a:latin typeface="Verdana"/>
                <a:cs typeface="Verdana"/>
              </a:rPr>
              <a:t>3,5 </a:t>
            </a:r>
            <a:r>
              <a:rPr lang="en-US" sz="4700" b="1" spc="-475" dirty="0">
                <a:solidFill>
                  <a:srgbClr val="FFFFFF"/>
                </a:solidFill>
                <a:latin typeface="Verdana"/>
                <a:cs typeface="Verdana"/>
              </a:rPr>
              <a:t>billion people</a:t>
            </a:r>
            <a:endParaRPr sz="4700" dirty="0">
              <a:latin typeface="Verdana"/>
              <a:cs typeface="Verdana"/>
            </a:endParaRPr>
          </a:p>
        </p:txBody>
      </p:sp>
      <p:sp>
        <p:nvSpPr>
          <p:cNvPr id="5" name="object 5"/>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135" dirty="0"/>
              <a:t>Thanks to efforts over time, 73% of the world's population had access to clean drinking water by 2023.</a:t>
            </a:r>
            <a:endParaRPr spc="-229" dirty="0"/>
          </a:p>
        </p:txBody>
      </p:sp>
      <p:sp>
        <p:nvSpPr>
          <p:cNvPr id="7" name="object 7"/>
          <p:cNvSpPr txBox="1"/>
          <p:nvPr/>
        </p:nvSpPr>
        <p:spPr>
          <a:xfrm>
            <a:off x="825380" y="3516882"/>
            <a:ext cx="937768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155" dirty="0">
                <a:latin typeface="Verdana"/>
                <a:cs typeface="Verdana"/>
              </a:rPr>
              <a:t>But how many people in the world do not have access to safe toilet conditions?</a:t>
            </a:r>
            <a:endParaRPr sz="2700" dirty="0">
              <a:latin typeface="Verdana"/>
              <a:cs typeface="Verdana"/>
            </a:endParaRPr>
          </a:p>
        </p:txBody>
      </p:sp>
      <p:pic>
        <p:nvPicPr>
          <p:cNvPr id="10" name="Picture 2" descr="Sustainable Development Goal 6 - Wikipedia">
            <a:extLst>
              <a:ext uri="{FF2B5EF4-FFF2-40B4-BE49-F238E27FC236}">
                <a16:creationId xmlns:a16="http://schemas.microsoft.com/office/drawing/2014/main" id="{2C6ADBA2-61D6-DB91-E098-940DCB277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0808" y="350455"/>
            <a:ext cx="1263650" cy="126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2532380"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125" dirty="0">
                <a:latin typeface="Arial"/>
                <a:cs typeface="Arial"/>
              </a:rPr>
              <a:t>Bæredygtig</a:t>
            </a:r>
            <a:r>
              <a:rPr sz="2450" spc="-180" dirty="0">
                <a:latin typeface="Arial"/>
                <a:cs typeface="Arial"/>
              </a:rPr>
              <a:t> </a:t>
            </a:r>
            <a:r>
              <a:rPr sz="2450" spc="-95" dirty="0">
                <a:latin typeface="Arial"/>
                <a:cs typeface="Arial"/>
              </a:rPr>
              <a:t>energi</a:t>
            </a:r>
            <a:endParaRPr sz="2450">
              <a:latin typeface="Arial"/>
              <a:cs typeface="Arial"/>
            </a:endParaRPr>
          </a:p>
        </p:txBody>
      </p:sp>
      <p:pic>
        <p:nvPicPr>
          <p:cNvPr id="11266" name="Picture 2">
            <a:extLst>
              <a:ext uri="{FF2B5EF4-FFF2-40B4-BE49-F238E27FC236}">
                <a16:creationId xmlns:a16="http://schemas.microsoft.com/office/drawing/2014/main" id="{F326DAAA-C1DF-A959-9858-40ACC2B1C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387"/>
            <a:ext cx="10693400" cy="584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7</a:t>
            </a:r>
            <a:endParaRPr sz="2450" dirty="0">
              <a:latin typeface="Verdana"/>
              <a:cs typeface="Verdana"/>
            </a:endParaRPr>
          </a:p>
        </p:txBody>
      </p:sp>
      <p:sp>
        <p:nvSpPr>
          <p:cNvPr id="3" name="object 3"/>
          <p:cNvSpPr txBox="1"/>
          <p:nvPr/>
        </p:nvSpPr>
        <p:spPr>
          <a:xfrm>
            <a:off x="823856" y="2232150"/>
            <a:ext cx="8370570" cy="875240"/>
          </a:xfrm>
          <a:prstGeom prst="rect">
            <a:avLst/>
          </a:prstGeom>
        </p:spPr>
        <p:txBody>
          <a:bodyPr vert="horz" wrap="square" lIns="0" tIns="13335" rIns="0" bIns="0" rtlCol="0">
            <a:spAutoFit/>
          </a:bodyPr>
          <a:lstStyle/>
          <a:p>
            <a:pPr marL="12700">
              <a:lnSpc>
                <a:spcPct val="100000"/>
              </a:lnSpc>
              <a:spcBef>
                <a:spcPts val="105"/>
              </a:spcBef>
            </a:pPr>
            <a:r>
              <a:rPr lang="en-US" sz="2800" spc="-55" dirty="0">
                <a:latin typeface="Verdana"/>
                <a:cs typeface="Verdana"/>
              </a:rPr>
              <a:t>Hydropower accounts for 90% of Norway's power production.</a:t>
            </a:r>
            <a:endParaRPr sz="2800" dirty="0">
              <a:latin typeface="Verdana"/>
              <a:cs typeface="Verdana"/>
            </a:endParaRPr>
          </a:p>
        </p:txBody>
      </p:sp>
      <p:sp>
        <p:nvSpPr>
          <p:cNvPr id="4" name="object 4"/>
          <p:cNvSpPr txBox="1"/>
          <p:nvPr/>
        </p:nvSpPr>
        <p:spPr>
          <a:xfrm>
            <a:off x="807527" y="3525092"/>
            <a:ext cx="8012430" cy="846386"/>
          </a:xfrm>
          <a:prstGeom prst="rect">
            <a:avLst/>
          </a:prstGeom>
        </p:spPr>
        <p:txBody>
          <a:bodyPr vert="horz" wrap="square" lIns="0" tIns="15240" rIns="0" bIns="0" rtlCol="0">
            <a:spAutoFit/>
          </a:bodyPr>
          <a:lstStyle/>
          <a:p>
            <a:pPr marL="12700">
              <a:lnSpc>
                <a:spcPct val="100000"/>
              </a:lnSpc>
              <a:spcBef>
                <a:spcPts val="120"/>
              </a:spcBef>
            </a:pPr>
            <a:r>
              <a:rPr lang="en-US" sz="2700" b="1" spc="-165" dirty="0">
                <a:latin typeface="Verdana"/>
                <a:cs typeface="Verdana"/>
              </a:rPr>
              <a:t>Approximately how many hydropower plants are there in Norway?</a:t>
            </a:r>
            <a:endParaRPr sz="2700" dirty="0">
              <a:latin typeface="Verdana"/>
              <a:cs typeface="Verdana"/>
            </a:endParaRPr>
          </a:p>
        </p:txBody>
      </p:sp>
      <p:pic>
        <p:nvPicPr>
          <p:cNvPr id="33794" name="Picture 2" descr="Sustainable Development Goal 7 - Wikipedia">
            <a:extLst>
              <a:ext uri="{FF2B5EF4-FFF2-40B4-BE49-F238E27FC236}">
                <a16:creationId xmlns:a16="http://schemas.microsoft.com/office/drawing/2014/main" id="{40ED8CAA-C9A2-0C5C-EE57-32536C8F8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4300" y="267861"/>
            <a:ext cx="1376362" cy="1376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7</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840368" y="5418833"/>
            <a:ext cx="619760"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500</a:t>
            </a:r>
            <a:endParaRPr sz="2800">
              <a:latin typeface="Verdana"/>
              <a:cs typeface="Verdana"/>
            </a:endParaRPr>
          </a:p>
        </p:txBody>
      </p:sp>
      <p:sp>
        <p:nvSpPr>
          <p:cNvPr id="7" name="object 7"/>
          <p:cNvSpPr txBox="1"/>
          <p:nvPr/>
        </p:nvSpPr>
        <p:spPr>
          <a:xfrm>
            <a:off x="4804547" y="5435597"/>
            <a:ext cx="916305"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1</a:t>
            </a:r>
            <a:r>
              <a:rPr sz="2800" spc="-290" dirty="0">
                <a:solidFill>
                  <a:srgbClr val="FFFFFF"/>
                </a:solidFill>
                <a:latin typeface="Verdana"/>
                <a:cs typeface="Verdana"/>
              </a:rPr>
              <a:t> </a:t>
            </a:r>
            <a:r>
              <a:rPr sz="2800" spc="-225" dirty="0">
                <a:solidFill>
                  <a:srgbClr val="FFFFFF"/>
                </a:solidFill>
                <a:latin typeface="Verdana"/>
                <a:cs typeface="Verdana"/>
              </a:rPr>
              <a:t>000</a:t>
            </a:r>
            <a:endParaRPr sz="2800">
              <a:latin typeface="Verdana"/>
              <a:cs typeface="Verdana"/>
            </a:endParaRPr>
          </a:p>
        </p:txBody>
      </p:sp>
      <p:sp>
        <p:nvSpPr>
          <p:cNvPr id="8" name="object 8"/>
          <p:cNvSpPr txBox="1"/>
          <p:nvPr/>
        </p:nvSpPr>
        <p:spPr>
          <a:xfrm>
            <a:off x="7919602" y="5452361"/>
            <a:ext cx="916305"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1</a:t>
            </a:r>
            <a:r>
              <a:rPr sz="2800" spc="-290" dirty="0">
                <a:solidFill>
                  <a:srgbClr val="FFFFFF"/>
                </a:solidFill>
                <a:latin typeface="Verdana"/>
                <a:cs typeface="Verdana"/>
              </a:rPr>
              <a:t> </a:t>
            </a:r>
            <a:r>
              <a:rPr lang="en-US" sz="2800" spc="-225" dirty="0">
                <a:solidFill>
                  <a:srgbClr val="FFFFFF"/>
                </a:solidFill>
                <a:latin typeface="Verdana"/>
                <a:cs typeface="Verdana"/>
              </a:rPr>
              <a:t>8</a:t>
            </a:r>
            <a:r>
              <a:rPr sz="2800" spc="-225" dirty="0">
                <a:solidFill>
                  <a:srgbClr val="FFFFFF"/>
                </a:solidFill>
                <a:latin typeface="Verdana"/>
                <a:cs typeface="Verdana"/>
              </a:rPr>
              <a:t>00</a:t>
            </a:r>
            <a:endParaRPr sz="2800" dirty="0">
              <a:latin typeface="Verdana"/>
              <a:cs typeface="Verdana"/>
            </a:endParaRPr>
          </a:p>
        </p:txBody>
      </p:sp>
      <p:sp>
        <p:nvSpPr>
          <p:cNvPr id="9" name="object 9"/>
          <p:cNvSpPr txBox="1">
            <a:spLocks noGrp="1"/>
          </p:cNvSpPr>
          <p:nvPr>
            <p:ph type="title"/>
          </p:nvPr>
        </p:nvSpPr>
        <p:spPr>
          <a:xfrm>
            <a:off x="825380" y="2181465"/>
            <a:ext cx="8370570" cy="875240"/>
          </a:xfrm>
          <a:prstGeom prst="rect">
            <a:avLst/>
          </a:prstGeom>
        </p:spPr>
        <p:txBody>
          <a:bodyPr vert="horz" wrap="square" lIns="0" tIns="13335" rIns="0" bIns="0" rtlCol="0">
            <a:spAutoFit/>
          </a:bodyPr>
          <a:lstStyle/>
          <a:p>
            <a:pPr marL="12700">
              <a:lnSpc>
                <a:spcPct val="100000"/>
              </a:lnSpc>
              <a:spcBef>
                <a:spcPts val="105"/>
              </a:spcBef>
            </a:pPr>
            <a:r>
              <a:rPr lang="en-US" spc="-55" dirty="0"/>
              <a:t>Hydropower accounts for 90% of Norway's power production.</a:t>
            </a:r>
            <a:endParaRPr spc="-114" dirty="0"/>
          </a:p>
        </p:txBody>
      </p:sp>
      <p:sp>
        <p:nvSpPr>
          <p:cNvPr id="11" name="object 11"/>
          <p:cNvSpPr txBox="1"/>
          <p:nvPr/>
        </p:nvSpPr>
        <p:spPr>
          <a:xfrm>
            <a:off x="825380" y="3420479"/>
            <a:ext cx="8012430" cy="846386"/>
          </a:xfrm>
          <a:prstGeom prst="rect">
            <a:avLst/>
          </a:prstGeom>
        </p:spPr>
        <p:txBody>
          <a:bodyPr vert="horz" wrap="square" lIns="0" tIns="15240" rIns="0" bIns="0" rtlCol="0">
            <a:spAutoFit/>
          </a:bodyPr>
          <a:lstStyle/>
          <a:p>
            <a:pPr marL="12700">
              <a:lnSpc>
                <a:spcPct val="100000"/>
              </a:lnSpc>
              <a:spcBef>
                <a:spcPts val="120"/>
              </a:spcBef>
            </a:pPr>
            <a:r>
              <a:rPr lang="en-US" sz="2700" b="1" spc="-165" dirty="0">
                <a:latin typeface="Verdana"/>
                <a:cs typeface="Verdana"/>
              </a:rPr>
              <a:t>Approximately how many hydropower plants are there in Norway?</a:t>
            </a:r>
            <a:endParaRPr sz="2700" dirty="0">
              <a:latin typeface="Verdana"/>
              <a:cs typeface="Verdana"/>
            </a:endParaRPr>
          </a:p>
        </p:txBody>
      </p:sp>
      <p:pic>
        <p:nvPicPr>
          <p:cNvPr id="12" name="Picture 2" descr="Sustainable Development Goal 7 - Wikipedia">
            <a:extLst>
              <a:ext uri="{FF2B5EF4-FFF2-40B4-BE49-F238E27FC236}">
                <a16:creationId xmlns:a16="http://schemas.microsoft.com/office/drawing/2014/main" id="{C7753017-4852-7C77-978B-2A46AC6478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300" y="267861"/>
            <a:ext cx="1376362" cy="1376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08983" y="2232150"/>
            <a:ext cx="10075432" cy="875240"/>
          </a:xfrm>
          <a:prstGeom prst="rect">
            <a:avLst/>
          </a:prstGeom>
        </p:spPr>
        <p:txBody>
          <a:bodyPr vert="horz" wrap="square" lIns="0" tIns="13335" rIns="0" bIns="0" rtlCol="0" anchor="t">
            <a:spAutoFit/>
          </a:bodyPr>
          <a:lstStyle/>
          <a:p>
            <a:pPr marL="527050" marR="5080">
              <a:spcBef>
                <a:spcPts val="105"/>
              </a:spcBef>
            </a:pPr>
            <a:r>
              <a:rPr lang="en-US" spc="65" dirty="0"/>
              <a:t>In 1990, almost 2 billion people lived in extreme poverty, i.e. on less than US$ 1.9 a day.</a:t>
            </a:r>
            <a:endParaRPr spc="65" dirty="0"/>
          </a:p>
        </p:txBody>
      </p:sp>
      <p:sp>
        <p:nvSpPr>
          <p:cNvPr id="3" name="object 3"/>
          <p:cNvSpPr txBox="1"/>
          <p:nvPr/>
        </p:nvSpPr>
        <p:spPr>
          <a:xfrm>
            <a:off x="823856" y="3515358"/>
            <a:ext cx="8471535"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165" dirty="0">
                <a:latin typeface="Verdana"/>
                <a:cs typeface="Verdana"/>
              </a:rPr>
              <a:t>Approximately how many people lived in extreme poverty in 2023?</a:t>
            </a:r>
            <a:endParaRPr lang="en-US" sz="2700" dirty="0">
              <a:latin typeface="Verdana"/>
              <a:cs typeface="Verdana"/>
            </a:endParaRPr>
          </a:p>
        </p:txBody>
      </p:sp>
      <p:sp>
        <p:nvSpPr>
          <p:cNvPr id="4" name="object 4"/>
          <p:cNvSpPr txBox="1"/>
          <p:nvPr/>
        </p:nvSpPr>
        <p:spPr>
          <a:xfrm>
            <a:off x="823856" y="1413763"/>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a:t>
            </a:r>
            <a:endParaRPr sz="2450" dirty="0">
              <a:latin typeface="Verdana"/>
              <a:cs typeface="Verdana"/>
            </a:endParaRPr>
          </a:p>
        </p:txBody>
      </p:sp>
      <p:pic>
        <p:nvPicPr>
          <p:cNvPr id="17410" name="Picture 2">
            <a:extLst>
              <a:ext uri="{FF2B5EF4-FFF2-40B4-BE49-F238E27FC236}">
                <a16:creationId xmlns:a16="http://schemas.microsoft.com/office/drawing/2014/main" id="{F963300B-35A7-0CDD-DB77-9796BCB98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100" y="424237"/>
            <a:ext cx="1300162" cy="1300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7</a:t>
            </a:r>
            <a:endParaRPr sz="2450" dirty="0">
              <a:latin typeface="Verdana"/>
              <a:cs typeface="Verdana"/>
            </a:endParaRPr>
          </a:p>
        </p:txBody>
      </p:sp>
      <p:sp>
        <p:nvSpPr>
          <p:cNvPr id="3" name="object 3"/>
          <p:cNvSpPr/>
          <p:nvPr/>
        </p:nvSpPr>
        <p:spPr>
          <a:xfrm>
            <a:off x="1404" y="4640579"/>
            <a:ext cx="10691995" cy="214426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75947" y="5325869"/>
            <a:ext cx="1541145" cy="748030"/>
          </a:xfrm>
          <a:prstGeom prst="rect">
            <a:avLst/>
          </a:prstGeom>
        </p:spPr>
        <p:txBody>
          <a:bodyPr vert="horz" wrap="square" lIns="0" tIns="17780" rIns="0" bIns="0" rtlCol="0">
            <a:spAutoFit/>
          </a:bodyPr>
          <a:lstStyle/>
          <a:p>
            <a:pPr marL="12700">
              <a:lnSpc>
                <a:spcPct val="100000"/>
              </a:lnSpc>
              <a:spcBef>
                <a:spcPts val="140"/>
              </a:spcBef>
            </a:pPr>
            <a:r>
              <a:rPr sz="4700" b="1" spc="-690" dirty="0">
                <a:solidFill>
                  <a:srgbClr val="FFFFFF"/>
                </a:solidFill>
                <a:latin typeface="Verdana"/>
                <a:cs typeface="Verdana"/>
              </a:rPr>
              <a:t>1</a:t>
            </a:r>
            <a:r>
              <a:rPr sz="4700" b="1" spc="-370" dirty="0">
                <a:solidFill>
                  <a:srgbClr val="FFFFFF"/>
                </a:solidFill>
                <a:latin typeface="Verdana"/>
                <a:cs typeface="Verdana"/>
              </a:rPr>
              <a:t> </a:t>
            </a:r>
            <a:r>
              <a:rPr lang="en-US" sz="4700" b="1" spc="-695" dirty="0">
                <a:solidFill>
                  <a:srgbClr val="FFFFFF"/>
                </a:solidFill>
                <a:latin typeface="Verdana"/>
                <a:cs typeface="Verdana"/>
              </a:rPr>
              <a:t>8</a:t>
            </a:r>
            <a:r>
              <a:rPr sz="4700" b="1" spc="-695" dirty="0">
                <a:solidFill>
                  <a:srgbClr val="FFFFFF"/>
                </a:solidFill>
                <a:latin typeface="Verdana"/>
                <a:cs typeface="Verdana"/>
              </a:rPr>
              <a:t>00</a:t>
            </a:r>
            <a:endParaRPr sz="4700" dirty="0">
              <a:latin typeface="Verdana"/>
              <a:cs typeface="Verdana"/>
            </a:endParaRPr>
          </a:p>
        </p:txBody>
      </p:sp>
      <p:sp>
        <p:nvSpPr>
          <p:cNvPr id="5" name="object 5"/>
          <p:cNvSpPr txBox="1">
            <a:spLocks noGrp="1"/>
          </p:cNvSpPr>
          <p:nvPr>
            <p:ph type="title"/>
          </p:nvPr>
        </p:nvSpPr>
        <p:spPr>
          <a:xfrm>
            <a:off x="825380" y="2233675"/>
            <a:ext cx="8370570" cy="875240"/>
          </a:xfrm>
          <a:prstGeom prst="rect">
            <a:avLst/>
          </a:prstGeom>
        </p:spPr>
        <p:txBody>
          <a:bodyPr vert="horz" wrap="square" lIns="0" tIns="13335" rIns="0" bIns="0" rtlCol="0">
            <a:spAutoFit/>
          </a:bodyPr>
          <a:lstStyle/>
          <a:p>
            <a:pPr marL="12700">
              <a:lnSpc>
                <a:spcPct val="100000"/>
              </a:lnSpc>
              <a:spcBef>
                <a:spcPts val="105"/>
              </a:spcBef>
            </a:pPr>
            <a:r>
              <a:rPr lang="en-US" spc="-55" dirty="0"/>
              <a:t>Hydropower accounts for 90% of Norway's power production.</a:t>
            </a:r>
            <a:endParaRPr spc="-114" dirty="0"/>
          </a:p>
        </p:txBody>
      </p:sp>
      <p:sp>
        <p:nvSpPr>
          <p:cNvPr id="7" name="object 7"/>
          <p:cNvSpPr txBox="1"/>
          <p:nvPr/>
        </p:nvSpPr>
        <p:spPr>
          <a:xfrm>
            <a:off x="825380" y="3275174"/>
            <a:ext cx="8012430" cy="846386"/>
          </a:xfrm>
          <a:prstGeom prst="rect">
            <a:avLst/>
          </a:prstGeom>
        </p:spPr>
        <p:txBody>
          <a:bodyPr vert="horz" wrap="square" lIns="0" tIns="15240" rIns="0" bIns="0" rtlCol="0">
            <a:spAutoFit/>
          </a:bodyPr>
          <a:lstStyle/>
          <a:p>
            <a:pPr marL="12700">
              <a:lnSpc>
                <a:spcPct val="100000"/>
              </a:lnSpc>
              <a:spcBef>
                <a:spcPts val="120"/>
              </a:spcBef>
            </a:pPr>
            <a:r>
              <a:rPr lang="en-US" sz="2700" b="1" spc="-165" dirty="0">
                <a:latin typeface="Verdana"/>
                <a:cs typeface="Verdana"/>
              </a:rPr>
              <a:t>Approximately how many hydropower plants are there in Norway?</a:t>
            </a:r>
            <a:endParaRPr sz="2700" dirty="0">
              <a:latin typeface="Verdana"/>
              <a:cs typeface="Verdana"/>
            </a:endParaRPr>
          </a:p>
        </p:txBody>
      </p:sp>
      <p:pic>
        <p:nvPicPr>
          <p:cNvPr id="8" name="Picture 2" descr="Sustainable Development Goal 7 - Wikipedia">
            <a:extLst>
              <a:ext uri="{FF2B5EF4-FFF2-40B4-BE49-F238E27FC236}">
                <a16:creationId xmlns:a16="http://schemas.microsoft.com/office/drawing/2014/main" id="{AA23EFAF-C985-838C-CEDB-5953DC833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4300" y="267861"/>
            <a:ext cx="1376362" cy="1376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4962525"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125" dirty="0">
                <a:latin typeface="Arial"/>
                <a:cs typeface="Arial"/>
              </a:rPr>
              <a:t>Anstændige </a:t>
            </a:r>
            <a:r>
              <a:rPr sz="2450" spc="-95" dirty="0">
                <a:latin typeface="Arial"/>
                <a:cs typeface="Arial"/>
              </a:rPr>
              <a:t>jobs </a:t>
            </a:r>
            <a:r>
              <a:rPr sz="2450" spc="-140" dirty="0">
                <a:latin typeface="Arial"/>
                <a:cs typeface="Arial"/>
              </a:rPr>
              <a:t>og </a:t>
            </a:r>
            <a:r>
              <a:rPr sz="2450" spc="-114" dirty="0">
                <a:latin typeface="Arial"/>
                <a:cs typeface="Arial"/>
              </a:rPr>
              <a:t>økonomisk</a:t>
            </a:r>
            <a:r>
              <a:rPr sz="2450" spc="-260" dirty="0">
                <a:latin typeface="Arial"/>
                <a:cs typeface="Arial"/>
              </a:rPr>
              <a:t> </a:t>
            </a:r>
            <a:r>
              <a:rPr sz="2450" spc="-145" dirty="0">
                <a:latin typeface="Arial"/>
                <a:cs typeface="Arial"/>
              </a:rPr>
              <a:t>vækst</a:t>
            </a:r>
            <a:endParaRPr sz="2450">
              <a:latin typeface="Arial"/>
              <a:cs typeface="Arial"/>
            </a:endParaRPr>
          </a:p>
        </p:txBody>
      </p:sp>
      <p:pic>
        <p:nvPicPr>
          <p:cNvPr id="12290" name="Picture 2">
            <a:extLst>
              <a:ext uri="{FF2B5EF4-FFF2-40B4-BE49-F238E27FC236}">
                <a16:creationId xmlns:a16="http://schemas.microsoft.com/office/drawing/2014/main" id="{5ED8443A-F9C0-56D3-ADB5-2EDF4D3F9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387"/>
            <a:ext cx="10693400" cy="5845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 </a:t>
            </a:r>
            <a:r>
              <a:rPr sz="2450" b="1" spc="-365" dirty="0">
                <a:latin typeface="Verdana"/>
                <a:cs typeface="Verdana"/>
              </a:rPr>
              <a:t>8</a:t>
            </a:r>
            <a:endParaRPr sz="2450" dirty="0">
              <a:latin typeface="Verdana"/>
              <a:cs typeface="Verdana"/>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527050" marR="5080">
              <a:lnSpc>
                <a:spcPct val="100200"/>
              </a:lnSpc>
              <a:spcBef>
                <a:spcPts val="100"/>
              </a:spcBef>
            </a:pPr>
            <a:r>
              <a:rPr lang="en-US" sz="2700" spc="15" dirty="0"/>
              <a:t>The fight against child labor is high on the political agenda. In the year 2000, there were around 250 million child workers in the world.</a:t>
            </a:r>
            <a:endParaRPr sz="2700" spc="-40" dirty="0"/>
          </a:p>
        </p:txBody>
      </p:sp>
      <p:sp>
        <p:nvSpPr>
          <p:cNvPr id="5" name="object 5"/>
          <p:cNvSpPr txBox="1"/>
          <p:nvPr/>
        </p:nvSpPr>
        <p:spPr>
          <a:xfrm>
            <a:off x="823856" y="3943602"/>
            <a:ext cx="9764395" cy="846386"/>
          </a:xfrm>
          <a:prstGeom prst="rect">
            <a:avLst/>
          </a:prstGeom>
        </p:spPr>
        <p:txBody>
          <a:bodyPr vert="horz" wrap="square" lIns="0" tIns="15240" rIns="0" bIns="0" rtlCol="0">
            <a:spAutoFit/>
          </a:bodyPr>
          <a:lstStyle/>
          <a:p>
            <a:pPr marL="12700">
              <a:lnSpc>
                <a:spcPct val="100000"/>
              </a:lnSpc>
              <a:spcBef>
                <a:spcPts val="120"/>
              </a:spcBef>
            </a:pPr>
            <a:r>
              <a:rPr lang="en-US" sz="2700" b="1" spc="-165" dirty="0">
                <a:latin typeface="Verdana"/>
                <a:cs typeface="Verdana"/>
              </a:rPr>
              <a:t>Approximately how many child workers were there in the world in 2024?</a:t>
            </a:r>
            <a:endParaRPr sz="2700" dirty="0">
              <a:latin typeface="Verdana"/>
              <a:cs typeface="Verdana"/>
            </a:endParaRPr>
          </a:p>
        </p:txBody>
      </p:sp>
      <p:pic>
        <p:nvPicPr>
          <p:cNvPr id="36866" name="Picture 2" descr="Sustainable Development Goal 8 - Wikipedia">
            <a:extLst>
              <a:ext uri="{FF2B5EF4-FFF2-40B4-BE49-F238E27FC236}">
                <a16:creationId xmlns:a16="http://schemas.microsoft.com/office/drawing/2014/main" id="{6C69F561-68B5-241B-F816-24A5E4534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5494" y="274255"/>
            <a:ext cx="1339850" cy="1339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8</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296151" y="5648064"/>
            <a:ext cx="1746111" cy="444352"/>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1</a:t>
            </a:r>
            <a:r>
              <a:rPr lang="en-US" sz="2800" spc="-225" dirty="0">
                <a:solidFill>
                  <a:srgbClr val="FFFFFF"/>
                </a:solidFill>
                <a:latin typeface="Verdana"/>
                <a:cs typeface="Verdana"/>
              </a:rPr>
              <a:t>6</a:t>
            </a:r>
            <a:r>
              <a:rPr sz="2800" spc="-225" dirty="0">
                <a:solidFill>
                  <a:srgbClr val="FFFFFF"/>
                </a:solidFill>
                <a:latin typeface="Verdana"/>
                <a:cs typeface="Verdana"/>
              </a:rPr>
              <a:t>0</a:t>
            </a:r>
            <a:r>
              <a:rPr sz="2800" spc="-300" dirty="0">
                <a:solidFill>
                  <a:srgbClr val="FFFFFF"/>
                </a:solidFill>
                <a:latin typeface="Verdana"/>
                <a:cs typeface="Verdana"/>
              </a:rPr>
              <a:t> </a:t>
            </a:r>
            <a:r>
              <a:rPr sz="2800" spc="-190" dirty="0">
                <a:solidFill>
                  <a:srgbClr val="FFFFFF"/>
                </a:solidFill>
                <a:latin typeface="Verdana"/>
                <a:cs typeface="Verdana"/>
              </a:rPr>
              <a:t>mill</a:t>
            </a:r>
            <a:r>
              <a:rPr lang="nb-NO" sz="2800" spc="-190" dirty="0">
                <a:solidFill>
                  <a:srgbClr val="FFFFFF"/>
                </a:solidFill>
                <a:latin typeface="Verdana"/>
                <a:cs typeface="Verdana"/>
              </a:rPr>
              <a:t>ion</a:t>
            </a:r>
            <a:endParaRPr sz="2800" dirty="0">
              <a:latin typeface="Verdana"/>
              <a:cs typeface="Verdana"/>
            </a:endParaRPr>
          </a:p>
        </p:txBody>
      </p:sp>
      <p:sp>
        <p:nvSpPr>
          <p:cNvPr id="7" name="object 7"/>
          <p:cNvSpPr txBox="1"/>
          <p:nvPr/>
        </p:nvSpPr>
        <p:spPr>
          <a:xfrm>
            <a:off x="4387462" y="5648064"/>
            <a:ext cx="1755257" cy="444352"/>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250</a:t>
            </a:r>
            <a:r>
              <a:rPr sz="2800" spc="-300" dirty="0">
                <a:solidFill>
                  <a:srgbClr val="FFFFFF"/>
                </a:solidFill>
                <a:latin typeface="Verdana"/>
                <a:cs typeface="Verdana"/>
              </a:rPr>
              <a:t> </a:t>
            </a:r>
            <a:r>
              <a:rPr sz="2800" spc="-190" dirty="0">
                <a:solidFill>
                  <a:srgbClr val="FFFFFF"/>
                </a:solidFill>
                <a:latin typeface="Verdana"/>
                <a:cs typeface="Verdana"/>
              </a:rPr>
              <a:t>mill</a:t>
            </a:r>
            <a:r>
              <a:rPr lang="nb-NO" sz="2800" spc="-190" dirty="0">
                <a:solidFill>
                  <a:srgbClr val="FFFFFF"/>
                </a:solidFill>
                <a:latin typeface="Verdana"/>
                <a:cs typeface="Verdana"/>
              </a:rPr>
              <a:t>ion</a:t>
            </a:r>
            <a:endParaRPr sz="2800" dirty="0">
              <a:latin typeface="Verdana"/>
              <a:cs typeface="Verdana"/>
            </a:endParaRPr>
          </a:p>
        </p:txBody>
      </p:sp>
      <p:sp>
        <p:nvSpPr>
          <p:cNvPr id="8" name="object 8"/>
          <p:cNvSpPr txBox="1"/>
          <p:nvPr/>
        </p:nvSpPr>
        <p:spPr>
          <a:xfrm>
            <a:off x="7528753" y="5648064"/>
            <a:ext cx="1700151" cy="444352"/>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350</a:t>
            </a:r>
            <a:r>
              <a:rPr sz="2800" spc="-300" dirty="0">
                <a:solidFill>
                  <a:srgbClr val="FFFFFF"/>
                </a:solidFill>
                <a:latin typeface="Verdana"/>
                <a:cs typeface="Verdana"/>
              </a:rPr>
              <a:t> </a:t>
            </a:r>
            <a:r>
              <a:rPr sz="2800" spc="-190" dirty="0">
                <a:solidFill>
                  <a:srgbClr val="FFFFFF"/>
                </a:solidFill>
                <a:latin typeface="Verdana"/>
                <a:cs typeface="Verdana"/>
              </a:rPr>
              <a:t>mill</a:t>
            </a:r>
            <a:r>
              <a:rPr lang="nb-NO" sz="2800" spc="-190" dirty="0">
                <a:solidFill>
                  <a:srgbClr val="FFFFFF"/>
                </a:solidFill>
                <a:latin typeface="Verdana"/>
                <a:cs typeface="Verdana"/>
              </a:rPr>
              <a:t>ion</a:t>
            </a:r>
            <a:endParaRPr sz="2800" dirty="0">
              <a:latin typeface="Verdana"/>
              <a:cs typeface="Verdana"/>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358775" marR="5080">
              <a:lnSpc>
                <a:spcPct val="100200"/>
              </a:lnSpc>
              <a:spcBef>
                <a:spcPts val="100"/>
              </a:spcBef>
            </a:pPr>
            <a:r>
              <a:rPr lang="en-US" sz="2700" spc="15" dirty="0"/>
              <a:t>The fight against child labor is high on the political agenda. In the year 2000, there were around 250 million child workers in the world.</a:t>
            </a:r>
            <a:endParaRPr sz="2700" spc="-40" dirty="0"/>
          </a:p>
        </p:txBody>
      </p:sp>
      <p:sp>
        <p:nvSpPr>
          <p:cNvPr id="11" name="object 11"/>
          <p:cNvSpPr txBox="1"/>
          <p:nvPr/>
        </p:nvSpPr>
        <p:spPr>
          <a:xfrm>
            <a:off x="825380" y="3790835"/>
            <a:ext cx="9764395" cy="846386"/>
          </a:xfrm>
          <a:prstGeom prst="rect">
            <a:avLst/>
          </a:prstGeom>
        </p:spPr>
        <p:txBody>
          <a:bodyPr vert="horz" wrap="square" lIns="0" tIns="15240" rIns="0" bIns="0" rtlCol="0">
            <a:spAutoFit/>
          </a:bodyPr>
          <a:lstStyle/>
          <a:p>
            <a:pPr marL="12700">
              <a:lnSpc>
                <a:spcPct val="100000"/>
              </a:lnSpc>
              <a:spcBef>
                <a:spcPts val="120"/>
              </a:spcBef>
            </a:pPr>
            <a:r>
              <a:rPr lang="en-US" sz="2700" b="1" spc="-165" dirty="0">
                <a:latin typeface="Verdana"/>
                <a:cs typeface="Verdana"/>
              </a:rPr>
              <a:t>Approximately how many child workers were there in the world in 2024?</a:t>
            </a:r>
            <a:endParaRPr lang="en-US" sz="2700" dirty="0">
              <a:latin typeface="Verdana"/>
              <a:cs typeface="Verdana"/>
            </a:endParaRPr>
          </a:p>
        </p:txBody>
      </p:sp>
      <p:pic>
        <p:nvPicPr>
          <p:cNvPr id="12" name="Picture 2" descr="Sustainable Development Goal 8 - Wikipedia">
            <a:extLst>
              <a:ext uri="{FF2B5EF4-FFF2-40B4-BE49-F238E27FC236}">
                <a16:creationId xmlns:a16="http://schemas.microsoft.com/office/drawing/2014/main" id="{0323C51C-9CFA-E694-D084-506AD86C6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5494" y="274255"/>
            <a:ext cx="1339850" cy="1339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 </a:t>
            </a:r>
            <a:r>
              <a:rPr sz="2450" b="1" spc="-365" dirty="0">
                <a:latin typeface="Verdana"/>
                <a:cs typeface="Verdana"/>
              </a:rPr>
              <a:t>8</a:t>
            </a:r>
            <a:endParaRPr sz="2450" dirty="0">
              <a:latin typeface="Verdana"/>
              <a:cs typeface="Verdana"/>
            </a:endParaRPr>
          </a:p>
        </p:txBody>
      </p:sp>
      <p:sp>
        <p:nvSpPr>
          <p:cNvPr id="3" name="object 3"/>
          <p:cNvSpPr/>
          <p:nvPr/>
        </p:nvSpPr>
        <p:spPr>
          <a:xfrm>
            <a:off x="1404" y="4419600"/>
            <a:ext cx="10691995" cy="236524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571574" y="5193626"/>
            <a:ext cx="3549004" cy="741229"/>
          </a:xfrm>
          <a:prstGeom prst="rect">
            <a:avLst/>
          </a:prstGeom>
        </p:spPr>
        <p:txBody>
          <a:bodyPr vert="horz" wrap="square" lIns="0" tIns="17780" rIns="0" bIns="0" rtlCol="0">
            <a:spAutoFit/>
          </a:bodyPr>
          <a:lstStyle/>
          <a:p>
            <a:pPr marL="12700">
              <a:lnSpc>
                <a:spcPct val="100000"/>
              </a:lnSpc>
              <a:spcBef>
                <a:spcPts val="140"/>
              </a:spcBef>
            </a:pPr>
            <a:r>
              <a:rPr sz="4700" b="1" spc="-695" dirty="0">
                <a:solidFill>
                  <a:srgbClr val="FFFFFF"/>
                </a:solidFill>
                <a:latin typeface="Verdana"/>
                <a:cs typeface="Verdana"/>
              </a:rPr>
              <a:t>1</a:t>
            </a:r>
            <a:r>
              <a:rPr lang="en-US" sz="4700" b="1" spc="-695" dirty="0">
                <a:solidFill>
                  <a:srgbClr val="FFFFFF"/>
                </a:solidFill>
                <a:latin typeface="Verdana"/>
                <a:cs typeface="Verdana"/>
              </a:rPr>
              <a:t>6</a:t>
            </a:r>
            <a:r>
              <a:rPr sz="4700" b="1" spc="-695" dirty="0">
                <a:solidFill>
                  <a:srgbClr val="FFFFFF"/>
                </a:solidFill>
                <a:latin typeface="Verdana"/>
                <a:cs typeface="Verdana"/>
              </a:rPr>
              <a:t>0</a:t>
            </a:r>
            <a:r>
              <a:rPr sz="4700" b="1" spc="-355" dirty="0">
                <a:solidFill>
                  <a:srgbClr val="FFFFFF"/>
                </a:solidFill>
                <a:latin typeface="Verdana"/>
                <a:cs typeface="Verdana"/>
              </a:rPr>
              <a:t> </a:t>
            </a:r>
            <a:r>
              <a:rPr sz="4700" b="1" spc="-465" dirty="0">
                <a:solidFill>
                  <a:srgbClr val="FFFFFF"/>
                </a:solidFill>
                <a:latin typeface="Verdana"/>
                <a:cs typeface="Verdana"/>
              </a:rPr>
              <a:t>mill</a:t>
            </a:r>
            <a:r>
              <a:rPr lang="nb-NO" sz="4700" b="1" spc="-465" dirty="0">
                <a:solidFill>
                  <a:srgbClr val="FFFFFF"/>
                </a:solidFill>
                <a:latin typeface="Verdana"/>
                <a:cs typeface="Verdana"/>
              </a:rPr>
              <a:t>ion</a:t>
            </a:r>
            <a:endParaRPr sz="4700" dirty="0">
              <a:latin typeface="Verdana"/>
              <a:cs typeface="Verdana"/>
            </a:endParaRPr>
          </a:p>
        </p:txBody>
      </p:sp>
      <p:sp>
        <p:nvSpPr>
          <p:cNvPr id="5" name="object 5"/>
          <p:cNvSpPr txBox="1">
            <a:spLocks noGrp="1"/>
          </p:cNvSpPr>
          <p:nvPr>
            <p:ph type="title"/>
          </p:nvPr>
        </p:nvSpPr>
        <p:spPr>
          <a:xfrm>
            <a:off x="478286" y="2050974"/>
            <a:ext cx="9735580" cy="1308735"/>
          </a:xfrm>
          <a:prstGeom prst="rect">
            <a:avLst/>
          </a:prstGeom>
        </p:spPr>
        <p:txBody>
          <a:bodyPr vert="horz" wrap="square" lIns="0" tIns="12700" rIns="0" bIns="0" rtlCol="0">
            <a:spAutoFit/>
          </a:bodyPr>
          <a:lstStyle/>
          <a:p>
            <a:pPr marL="358775" marR="5080">
              <a:lnSpc>
                <a:spcPct val="100200"/>
              </a:lnSpc>
              <a:spcBef>
                <a:spcPts val="100"/>
              </a:spcBef>
            </a:pPr>
            <a:r>
              <a:rPr lang="en-US" sz="2700" spc="15" dirty="0"/>
              <a:t>The fight against child labor is high on the political agenda. In the year 2000, there were around 250 million child workers in the world.</a:t>
            </a:r>
            <a:endParaRPr sz="2700" spc="-40" dirty="0"/>
          </a:p>
        </p:txBody>
      </p:sp>
      <p:sp>
        <p:nvSpPr>
          <p:cNvPr id="7" name="object 7"/>
          <p:cNvSpPr txBox="1"/>
          <p:nvPr/>
        </p:nvSpPr>
        <p:spPr>
          <a:xfrm>
            <a:off x="825380" y="3461629"/>
            <a:ext cx="9764395" cy="846386"/>
          </a:xfrm>
          <a:prstGeom prst="rect">
            <a:avLst/>
          </a:prstGeom>
        </p:spPr>
        <p:txBody>
          <a:bodyPr vert="horz" wrap="square" lIns="0" tIns="15240" rIns="0" bIns="0" rtlCol="0">
            <a:spAutoFit/>
          </a:bodyPr>
          <a:lstStyle/>
          <a:p>
            <a:pPr marL="12700">
              <a:lnSpc>
                <a:spcPct val="100000"/>
              </a:lnSpc>
              <a:spcBef>
                <a:spcPts val="120"/>
              </a:spcBef>
            </a:pPr>
            <a:r>
              <a:rPr lang="en-US" sz="2700" b="1" spc="-165" dirty="0">
                <a:latin typeface="Verdana"/>
                <a:cs typeface="Verdana"/>
              </a:rPr>
              <a:t>Approximately how many child workers were there in the world in 2024?</a:t>
            </a:r>
            <a:endParaRPr lang="en-US" sz="2700" dirty="0">
              <a:latin typeface="Verdana"/>
              <a:cs typeface="Verdana"/>
            </a:endParaRPr>
          </a:p>
        </p:txBody>
      </p:sp>
      <p:pic>
        <p:nvPicPr>
          <p:cNvPr id="8" name="Picture 2" descr="Sustainable Development Goal 8 - Wikipedia">
            <a:extLst>
              <a:ext uri="{FF2B5EF4-FFF2-40B4-BE49-F238E27FC236}">
                <a16:creationId xmlns:a16="http://schemas.microsoft.com/office/drawing/2014/main" id="{7E6EF926-9D4D-AC17-51DB-1B1AEF1D1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494" y="274255"/>
            <a:ext cx="1339850" cy="1339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4746625"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50" dirty="0">
                <a:latin typeface="Arial"/>
                <a:cs typeface="Arial"/>
              </a:rPr>
              <a:t>Industri, </a:t>
            </a:r>
            <a:r>
              <a:rPr sz="2450" spc="-55" dirty="0">
                <a:latin typeface="Arial"/>
                <a:cs typeface="Arial"/>
              </a:rPr>
              <a:t>innovation </a:t>
            </a:r>
            <a:r>
              <a:rPr sz="2450" spc="-140" dirty="0">
                <a:latin typeface="Arial"/>
                <a:cs typeface="Arial"/>
              </a:rPr>
              <a:t>og</a:t>
            </a:r>
            <a:r>
              <a:rPr sz="2450" spc="-415" dirty="0">
                <a:latin typeface="Arial"/>
                <a:cs typeface="Arial"/>
              </a:rPr>
              <a:t> </a:t>
            </a:r>
            <a:r>
              <a:rPr sz="2450" spc="-30" dirty="0">
                <a:latin typeface="Arial"/>
                <a:cs typeface="Arial"/>
              </a:rPr>
              <a:t>infrastruktur</a:t>
            </a:r>
            <a:endParaRPr sz="2450">
              <a:latin typeface="Arial"/>
              <a:cs typeface="Arial"/>
            </a:endParaRPr>
          </a:p>
        </p:txBody>
      </p:sp>
      <p:pic>
        <p:nvPicPr>
          <p:cNvPr id="16386" name="Picture 2" descr="Industry, innovation and infrastructure">
            <a:extLst>
              <a:ext uri="{FF2B5EF4-FFF2-40B4-BE49-F238E27FC236}">
                <a16:creationId xmlns:a16="http://schemas.microsoft.com/office/drawing/2014/main" id="{37B8ADF8-8480-0F92-4795-D0A87D5E6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958849"/>
            <a:ext cx="15481300" cy="54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9</a:t>
            </a:r>
            <a:endParaRPr sz="2450" dirty="0">
              <a:latin typeface="Verdana"/>
              <a:cs typeface="Verdana"/>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527050" marR="5080">
              <a:lnSpc>
                <a:spcPct val="100200"/>
              </a:lnSpc>
              <a:spcBef>
                <a:spcPts val="100"/>
              </a:spcBef>
            </a:pPr>
            <a:r>
              <a:rPr lang="en-US" spc="10" dirty="0"/>
              <a:t>Norway is one of the countries where most residents are online - in fact as much as 97% per 2020. But this is not the case all over the world.</a:t>
            </a:r>
            <a:endParaRPr spc="-40" dirty="0"/>
          </a:p>
        </p:txBody>
      </p:sp>
      <p:sp>
        <p:nvSpPr>
          <p:cNvPr id="4" name="object 4"/>
          <p:cNvSpPr txBox="1">
            <a:spLocks noGrp="1"/>
          </p:cNvSpPr>
          <p:nvPr>
            <p:ph type="subTitle" idx="4"/>
          </p:nvPr>
        </p:nvSpPr>
        <p:spPr>
          <a:prstGeom prst="rect">
            <a:avLst/>
          </a:prstGeom>
        </p:spPr>
        <p:txBody>
          <a:bodyPr vert="horz" wrap="square" lIns="0" tIns="13970" rIns="0" bIns="0" rtlCol="0">
            <a:spAutoFit/>
          </a:bodyPr>
          <a:lstStyle/>
          <a:p>
            <a:pPr marL="12700" marR="5080">
              <a:lnSpc>
                <a:spcPct val="100400"/>
              </a:lnSpc>
              <a:spcBef>
                <a:spcPts val="110"/>
              </a:spcBef>
            </a:pPr>
            <a:r>
              <a:rPr lang="en-US" spc="-165" dirty="0"/>
              <a:t>Approximately what proportion of the world's population had access to the internet in 2024?</a:t>
            </a:r>
            <a:endParaRPr spc="-350" dirty="0"/>
          </a:p>
        </p:txBody>
      </p:sp>
      <p:pic>
        <p:nvPicPr>
          <p:cNvPr id="39938" name="Picture 2" descr="Sustainable Development Goal 9 - Wikipedia">
            <a:extLst>
              <a:ext uri="{FF2B5EF4-FFF2-40B4-BE49-F238E27FC236}">
                <a16:creationId xmlns:a16="http://schemas.microsoft.com/office/drawing/2014/main" id="{007FB6ED-20B2-5941-469A-11FA4041A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494" y="355536"/>
            <a:ext cx="1308735" cy="1308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9</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751976" y="5418833"/>
            <a:ext cx="795655"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30</a:t>
            </a:r>
            <a:r>
              <a:rPr sz="2800" spc="-300" dirty="0">
                <a:solidFill>
                  <a:srgbClr val="FFFFFF"/>
                </a:solidFill>
                <a:latin typeface="Verdana"/>
                <a:cs typeface="Verdana"/>
              </a:rPr>
              <a:t> </a:t>
            </a:r>
            <a:r>
              <a:rPr sz="2800" spc="-840" dirty="0">
                <a:solidFill>
                  <a:srgbClr val="FFFFFF"/>
                </a:solidFill>
                <a:latin typeface="Verdana"/>
                <a:cs typeface="Verdana"/>
              </a:rPr>
              <a:t>%</a:t>
            </a:r>
            <a:endParaRPr sz="2800">
              <a:latin typeface="Verdana"/>
              <a:cs typeface="Verdana"/>
            </a:endParaRPr>
          </a:p>
        </p:txBody>
      </p:sp>
      <p:sp>
        <p:nvSpPr>
          <p:cNvPr id="7" name="object 7"/>
          <p:cNvSpPr txBox="1"/>
          <p:nvPr/>
        </p:nvSpPr>
        <p:spPr>
          <a:xfrm>
            <a:off x="4867031" y="5435597"/>
            <a:ext cx="795655" cy="444352"/>
          </a:xfrm>
          <a:prstGeom prst="rect">
            <a:avLst/>
          </a:prstGeom>
        </p:spPr>
        <p:txBody>
          <a:bodyPr vert="horz" wrap="square" lIns="0" tIns="13335" rIns="0" bIns="0" rtlCol="0">
            <a:spAutoFit/>
          </a:bodyPr>
          <a:lstStyle/>
          <a:p>
            <a:pPr marL="12700">
              <a:lnSpc>
                <a:spcPct val="100000"/>
              </a:lnSpc>
              <a:spcBef>
                <a:spcPts val="105"/>
              </a:spcBef>
            </a:pPr>
            <a:r>
              <a:rPr lang="en-US" sz="2800" spc="-225" dirty="0">
                <a:solidFill>
                  <a:srgbClr val="FFFFFF"/>
                </a:solidFill>
                <a:latin typeface="Verdana"/>
                <a:cs typeface="Verdana"/>
              </a:rPr>
              <a:t>6</a:t>
            </a:r>
            <a:r>
              <a:rPr lang="nb-NO" sz="2800" spc="-300" dirty="0">
                <a:solidFill>
                  <a:srgbClr val="FFFFFF"/>
                </a:solidFill>
                <a:latin typeface="Verdana"/>
                <a:cs typeface="Verdana"/>
              </a:rPr>
              <a:t>6</a:t>
            </a:r>
            <a:r>
              <a:rPr sz="2800" spc="-840" dirty="0">
                <a:solidFill>
                  <a:srgbClr val="FFFFFF"/>
                </a:solidFill>
                <a:latin typeface="Verdana"/>
                <a:cs typeface="Verdana"/>
              </a:rPr>
              <a:t>%</a:t>
            </a:r>
            <a:endParaRPr sz="2800" dirty="0">
              <a:latin typeface="Verdana"/>
              <a:cs typeface="Verdana"/>
            </a:endParaRPr>
          </a:p>
        </p:txBody>
      </p:sp>
      <p:sp>
        <p:nvSpPr>
          <p:cNvPr id="8" name="object 8"/>
          <p:cNvSpPr txBox="1"/>
          <p:nvPr/>
        </p:nvSpPr>
        <p:spPr>
          <a:xfrm>
            <a:off x="7982086" y="5452361"/>
            <a:ext cx="795655"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70</a:t>
            </a:r>
            <a:r>
              <a:rPr sz="2800" spc="-300" dirty="0">
                <a:solidFill>
                  <a:srgbClr val="FFFFFF"/>
                </a:solidFill>
                <a:latin typeface="Verdana"/>
                <a:cs typeface="Verdana"/>
              </a:rPr>
              <a:t> </a:t>
            </a:r>
            <a:r>
              <a:rPr sz="2800" spc="-840" dirty="0">
                <a:solidFill>
                  <a:srgbClr val="FFFFFF"/>
                </a:solidFill>
                <a:latin typeface="Verdana"/>
                <a:cs typeface="Verdana"/>
              </a:rPr>
              <a:t>%</a:t>
            </a:r>
            <a:endParaRPr sz="2800">
              <a:latin typeface="Verdana"/>
              <a:cs typeface="Verdana"/>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358775" marR="5080">
              <a:lnSpc>
                <a:spcPct val="100200"/>
              </a:lnSpc>
              <a:spcBef>
                <a:spcPts val="100"/>
              </a:spcBef>
            </a:pPr>
            <a:r>
              <a:rPr lang="en-US" spc="10" dirty="0"/>
              <a:t>Norway is one of the countries where most residents are online - in fact as much as 97% per 2020. But this is not the case all over the world.</a:t>
            </a:r>
            <a:endParaRPr spc="-40" dirty="0"/>
          </a:p>
        </p:txBody>
      </p:sp>
      <p:sp>
        <p:nvSpPr>
          <p:cNvPr id="11" name="object 11"/>
          <p:cNvSpPr txBox="1"/>
          <p:nvPr/>
        </p:nvSpPr>
        <p:spPr>
          <a:xfrm>
            <a:off x="825380" y="3869958"/>
            <a:ext cx="8516620" cy="854075"/>
          </a:xfrm>
          <a:prstGeom prst="rect">
            <a:avLst/>
          </a:prstGeom>
        </p:spPr>
        <p:txBody>
          <a:bodyPr vert="horz" wrap="square" lIns="0" tIns="13970" rIns="0" bIns="0" rtlCol="0">
            <a:spAutoFit/>
          </a:bodyPr>
          <a:lstStyle/>
          <a:p>
            <a:pPr marL="12700" marR="5080">
              <a:lnSpc>
                <a:spcPct val="100400"/>
              </a:lnSpc>
              <a:spcBef>
                <a:spcPts val="110"/>
              </a:spcBef>
            </a:pPr>
            <a:r>
              <a:rPr lang="en-US" sz="2700" b="1" spc="-165" dirty="0">
                <a:latin typeface="Verdana"/>
                <a:cs typeface="Verdana"/>
              </a:rPr>
              <a:t>Approximately what proportion of the world's population had access to the internet in 2024?</a:t>
            </a:r>
            <a:endParaRPr sz="2700" dirty="0">
              <a:latin typeface="Verdana"/>
              <a:cs typeface="Verdana"/>
            </a:endParaRPr>
          </a:p>
        </p:txBody>
      </p:sp>
      <p:pic>
        <p:nvPicPr>
          <p:cNvPr id="12" name="Picture 2" descr="Sustainable Development Goal 9 - Wikipedia">
            <a:extLst>
              <a:ext uri="{FF2B5EF4-FFF2-40B4-BE49-F238E27FC236}">
                <a16:creationId xmlns:a16="http://schemas.microsoft.com/office/drawing/2014/main" id="{B11957D8-B39D-2504-4463-8A0F4E6E3C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7494" y="355536"/>
            <a:ext cx="1308735" cy="1308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9</a:t>
            </a:r>
            <a:endParaRPr sz="2450" dirty="0">
              <a:latin typeface="Verdana"/>
              <a:cs typeface="Verdana"/>
            </a:endParaRPr>
          </a:p>
        </p:txBody>
      </p:sp>
      <p:sp>
        <p:nvSpPr>
          <p:cNvPr id="3" name="object 3"/>
          <p:cNvSpPr/>
          <p:nvPr/>
        </p:nvSpPr>
        <p:spPr>
          <a:xfrm>
            <a:off x="1404" y="4852415"/>
            <a:ext cx="10691995" cy="193243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653671" y="5432549"/>
            <a:ext cx="1384935" cy="748030"/>
          </a:xfrm>
          <a:prstGeom prst="rect">
            <a:avLst/>
          </a:prstGeom>
        </p:spPr>
        <p:txBody>
          <a:bodyPr vert="horz" wrap="square" lIns="0" tIns="17780" rIns="0" bIns="0" rtlCol="0">
            <a:spAutoFit/>
          </a:bodyPr>
          <a:lstStyle/>
          <a:p>
            <a:pPr marL="12700">
              <a:lnSpc>
                <a:spcPct val="100000"/>
              </a:lnSpc>
              <a:spcBef>
                <a:spcPts val="140"/>
              </a:spcBef>
            </a:pPr>
            <a:r>
              <a:rPr lang="en-US" sz="4700" b="1" spc="-690" dirty="0">
                <a:solidFill>
                  <a:srgbClr val="FFFFFF"/>
                </a:solidFill>
                <a:latin typeface="Verdana"/>
                <a:cs typeface="Verdana"/>
              </a:rPr>
              <a:t>66</a:t>
            </a:r>
            <a:r>
              <a:rPr sz="4700" b="1" spc="-380" dirty="0">
                <a:solidFill>
                  <a:srgbClr val="FFFFFF"/>
                </a:solidFill>
                <a:latin typeface="Verdana"/>
                <a:cs typeface="Verdana"/>
              </a:rPr>
              <a:t> </a:t>
            </a:r>
            <a:r>
              <a:rPr sz="4700" b="1" spc="-1905" dirty="0">
                <a:solidFill>
                  <a:srgbClr val="FFFFFF"/>
                </a:solidFill>
                <a:latin typeface="Verdana"/>
                <a:cs typeface="Verdana"/>
              </a:rPr>
              <a:t>%</a:t>
            </a:r>
            <a:endParaRPr sz="4700" dirty="0">
              <a:latin typeface="Verdana"/>
              <a:cs typeface="Verdana"/>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358775" marR="5080">
              <a:lnSpc>
                <a:spcPct val="100200"/>
              </a:lnSpc>
              <a:spcBef>
                <a:spcPts val="100"/>
              </a:spcBef>
            </a:pPr>
            <a:r>
              <a:rPr lang="en-US" spc="10" dirty="0"/>
              <a:t>Norway is one of the countries where most residents are online - in fact as much as 97% per 2020. But this is not the case all over the world.</a:t>
            </a:r>
            <a:endParaRPr spc="-40" dirty="0"/>
          </a:p>
        </p:txBody>
      </p:sp>
      <p:sp>
        <p:nvSpPr>
          <p:cNvPr id="7" name="object 7"/>
          <p:cNvSpPr txBox="1"/>
          <p:nvPr/>
        </p:nvSpPr>
        <p:spPr>
          <a:xfrm>
            <a:off x="825380" y="3821110"/>
            <a:ext cx="8516620" cy="854075"/>
          </a:xfrm>
          <a:prstGeom prst="rect">
            <a:avLst/>
          </a:prstGeom>
        </p:spPr>
        <p:txBody>
          <a:bodyPr vert="horz" wrap="square" lIns="0" tIns="13970" rIns="0" bIns="0" rtlCol="0">
            <a:spAutoFit/>
          </a:bodyPr>
          <a:lstStyle/>
          <a:p>
            <a:pPr marL="12700" marR="5080">
              <a:lnSpc>
                <a:spcPct val="100400"/>
              </a:lnSpc>
              <a:spcBef>
                <a:spcPts val="110"/>
              </a:spcBef>
            </a:pPr>
            <a:r>
              <a:rPr lang="en-US" sz="2700" b="1" spc="-165" dirty="0">
                <a:latin typeface="Verdana"/>
                <a:cs typeface="Verdana"/>
              </a:rPr>
              <a:t>Approximately what proportion of the world's population had access to the internet in 2024?</a:t>
            </a:r>
            <a:endParaRPr sz="2700" dirty="0">
              <a:latin typeface="Verdana"/>
              <a:cs typeface="Verdana"/>
            </a:endParaRPr>
          </a:p>
        </p:txBody>
      </p:sp>
      <p:pic>
        <p:nvPicPr>
          <p:cNvPr id="8" name="Picture 2" descr="Sustainable Development Goal 9 - Wikipedia">
            <a:extLst>
              <a:ext uri="{FF2B5EF4-FFF2-40B4-BE49-F238E27FC236}">
                <a16:creationId xmlns:a16="http://schemas.microsoft.com/office/drawing/2014/main" id="{2BBF3497-B129-166C-8035-5283DD79F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7494" y="355536"/>
            <a:ext cx="1308735" cy="1308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2817B7-D9A4-E60C-2098-64955077F062}"/>
              </a:ext>
            </a:extLst>
          </p:cNvPr>
          <p:cNvSpPr/>
          <p:nvPr/>
        </p:nvSpPr>
        <p:spPr>
          <a:xfrm>
            <a:off x="0" y="958850"/>
            <a:ext cx="10693400" cy="5638800"/>
          </a:xfrm>
          <a:prstGeom prst="rect">
            <a:avLst/>
          </a:prstGeom>
          <a:solidFill>
            <a:srgbClr val="E114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805568" y="2343402"/>
            <a:ext cx="2163445"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35" dirty="0">
                <a:latin typeface="Arial"/>
                <a:cs typeface="Arial"/>
              </a:rPr>
              <a:t>Mindre</a:t>
            </a:r>
            <a:r>
              <a:rPr sz="2450" spc="-204" dirty="0">
                <a:latin typeface="Arial"/>
                <a:cs typeface="Arial"/>
              </a:rPr>
              <a:t> </a:t>
            </a:r>
            <a:r>
              <a:rPr sz="2450" spc="-75" dirty="0">
                <a:latin typeface="Arial"/>
                <a:cs typeface="Arial"/>
              </a:rPr>
              <a:t>ulighed</a:t>
            </a:r>
            <a:endParaRPr sz="2450">
              <a:latin typeface="Arial"/>
              <a:cs typeface="Arial"/>
            </a:endParaRPr>
          </a:p>
        </p:txBody>
      </p:sp>
      <p:pic>
        <p:nvPicPr>
          <p:cNvPr id="10246" name="Picture 6" descr="Goal 10: Reduced Inequalities - Monash Sustainable Development Institute">
            <a:extLst>
              <a:ext uri="{FF2B5EF4-FFF2-40B4-BE49-F238E27FC236}">
                <a16:creationId xmlns:a16="http://schemas.microsoft.com/office/drawing/2014/main" id="{5744204F-2705-D87E-0D16-3477AC335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58851"/>
            <a:ext cx="5651500" cy="565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242621" y="5452361"/>
            <a:ext cx="1961890" cy="444352"/>
          </a:xfrm>
          <a:prstGeom prst="rect">
            <a:avLst/>
          </a:prstGeom>
        </p:spPr>
        <p:txBody>
          <a:bodyPr vert="horz" wrap="square" lIns="0" tIns="13335" rIns="0" bIns="0" rtlCol="0">
            <a:spAutoFit/>
          </a:bodyPr>
          <a:lstStyle/>
          <a:p>
            <a:pPr marL="12700">
              <a:lnSpc>
                <a:spcPct val="100000"/>
              </a:lnSpc>
              <a:spcBef>
                <a:spcPts val="105"/>
              </a:spcBef>
            </a:pPr>
            <a:r>
              <a:rPr lang="en-US" sz="2800" spc="-225" dirty="0">
                <a:solidFill>
                  <a:srgbClr val="FFFFFF"/>
                </a:solidFill>
                <a:latin typeface="Verdana"/>
                <a:cs typeface="Verdana"/>
              </a:rPr>
              <a:t>685</a:t>
            </a:r>
            <a:r>
              <a:rPr sz="2800" spc="-300" dirty="0">
                <a:solidFill>
                  <a:srgbClr val="FFFFFF"/>
                </a:solidFill>
                <a:latin typeface="Verdana"/>
                <a:cs typeface="Verdana"/>
              </a:rPr>
              <a:t> </a:t>
            </a:r>
            <a:r>
              <a:rPr sz="2800" spc="-190" dirty="0">
                <a:solidFill>
                  <a:srgbClr val="FFFFFF"/>
                </a:solidFill>
                <a:latin typeface="Verdana"/>
                <a:cs typeface="Verdana"/>
              </a:rPr>
              <a:t>mill</a:t>
            </a:r>
            <a:r>
              <a:rPr lang="nb-NO" sz="2800" spc="-190" dirty="0">
                <a:solidFill>
                  <a:srgbClr val="FFFFFF"/>
                </a:solidFill>
                <a:latin typeface="Verdana"/>
                <a:cs typeface="Verdana"/>
              </a:rPr>
              <a:t>ion</a:t>
            </a:r>
            <a:endParaRPr sz="2800" dirty="0">
              <a:latin typeface="Verdana"/>
              <a:cs typeface="Verdana"/>
            </a:endParaRPr>
          </a:p>
        </p:txBody>
      </p:sp>
      <p:sp>
        <p:nvSpPr>
          <p:cNvPr id="6" name="object 6"/>
          <p:cNvSpPr txBox="1"/>
          <p:nvPr/>
        </p:nvSpPr>
        <p:spPr>
          <a:xfrm>
            <a:off x="4513464" y="5435597"/>
            <a:ext cx="1747636" cy="444352"/>
          </a:xfrm>
          <a:prstGeom prst="rect">
            <a:avLst/>
          </a:prstGeom>
        </p:spPr>
        <p:txBody>
          <a:bodyPr vert="horz" wrap="square" lIns="0" tIns="13335" rIns="0" bIns="0" rtlCol="0">
            <a:spAutoFit/>
          </a:bodyPr>
          <a:lstStyle/>
          <a:p>
            <a:pPr marL="12700">
              <a:lnSpc>
                <a:spcPct val="100000"/>
              </a:lnSpc>
              <a:spcBef>
                <a:spcPts val="105"/>
              </a:spcBef>
            </a:pPr>
            <a:r>
              <a:rPr sz="2800" spc="-229" dirty="0">
                <a:solidFill>
                  <a:srgbClr val="FFFFFF"/>
                </a:solidFill>
                <a:latin typeface="Verdana"/>
                <a:cs typeface="Verdana"/>
              </a:rPr>
              <a:t>2,0</a:t>
            </a:r>
            <a:r>
              <a:rPr sz="2800" spc="-285" dirty="0">
                <a:solidFill>
                  <a:srgbClr val="FFFFFF"/>
                </a:solidFill>
                <a:latin typeface="Verdana"/>
                <a:cs typeface="Verdana"/>
              </a:rPr>
              <a:t> </a:t>
            </a:r>
            <a:r>
              <a:rPr lang="nb-NO" sz="2800" spc="-135" dirty="0">
                <a:solidFill>
                  <a:srgbClr val="FFFFFF"/>
                </a:solidFill>
                <a:latin typeface="Verdana"/>
                <a:cs typeface="Verdana"/>
              </a:rPr>
              <a:t>billion</a:t>
            </a:r>
            <a:endParaRPr sz="2800" dirty="0">
              <a:latin typeface="Verdana"/>
              <a:cs typeface="Verdana"/>
            </a:endParaRPr>
          </a:p>
        </p:txBody>
      </p:sp>
      <p:sp>
        <p:nvSpPr>
          <p:cNvPr id="7" name="object 7"/>
          <p:cNvSpPr txBox="1"/>
          <p:nvPr/>
        </p:nvSpPr>
        <p:spPr>
          <a:xfrm>
            <a:off x="7628518" y="5452361"/>
            <a:ext cx="1646661" cy="444352"/>
          </a:xfrm>
          <a:prstGeom prst="rect">
            <a:avLst/>
          </a:prstGeom>
        </p:spPr>
        <p:txBody>
          <a:bodyPr vert="horz" wrap="square" lIns="0" tIns="13335" rIns="0" bIns="0" rtlCol="0">
            <a:spAutoFit/>
          </a:bodyPr>
          <a:lstStyle/>
          <a:p>
            <a:pPr marL="12700">
              <a:lnSpc>
                <a:spcPct val="100000"/>
              </a:lnSpc>
              <a:spcBef>
                <a:spcPts val="105"/>
              </a:spcBef>
            </a:pPr>
            <a:r>
              <a:rPr sz="2800" spc="-229" dirty="0">
                <a:solidFill>
                  <a:srgbClr val="FFFFFF"/>
                </a:solidFill>
                <a:latin typeface="Verdana"/>
                <a:cs typeface="Verdana"/>
              </a:rPr>
              <a:t>2,8</a:t>
            </a:r>
            <a:r>
              <a:rPr sz="2800" spc="-285" dirty="0">
                <a:solidFill>
                  <a:srgbClr val="FFFFFF"/>
                </a:solidFill>
                <a:latin typeface="Verdana"/>
                <a:cs typeface="Verdana"/>
              </a:rPr>
              <a:t> </a:t>
            </a:r>
            <a:r>
              <a:rPr lang="nb-NO" sz="2800" spc="-135" dirty="0">
                <a:solidFill>
                  <a:srgbClr val="FFFFFF"/>
                </a:solidFill>
                <a:latin typeface="Verdana"/>
                <a:cs typeface="Verdana"/>
              </a:rPr>
              <a:t>billion</a:t>
            </a:r>
            <a:endParaRPr sz="2800" dirty="0">
              <a:latin typeface="Verdana"/>
              <a:cs typeface="Verdana"/>
            </a:endParaRPr>
          </a:p>
        </p:txBody>
      </p:sp>
      <p:sp>
        <p:nvSpPr>
          <p:cNvPr id="8" name="object 8"/>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65" dirty="0"/>
              <a:t>In 1990, almost 2 billion people lived in extreme poverty, i.e. on less than US$ 1.9 a day.</a:t>
            </a:r>
            <a:endParaRPr spc="65" dirty="0"/>
          </a:p>
        </p:txBody>
      </p:sp>
      <p:sp>
        <p:nvSpPr>
          <p:cNvPr id="9" name="object 9"/>
          <p:cNvSpPr txBox="1"/>
          <p:nvPr/>
        </p:nvSpPr>
        <p:spPr>
          <a:xfrm>
            <a:off x="825380" y="3516882"/>
            <a:ext cx="8471535"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165" dirty="0">
                <a:latin typeface="Verdana"/>
                <a:cs typeface="Verdana"/>
              </a:rPr>
              <a:t>Approximately how many people lived in extreme poverty in 2023?</a:t>
            </a:r>
            <a:endParaRPr lang="en-US" sz="2700" dirty="0">
              <a:latin typeface="Verdana"/>
              <a:cs typeface="Verdana"/>
            </a:endParaRPr>
          </a:p>
        </p:txBody>
      </p:sp>
      <p:sp>
        <p:nvSpPr>
          <p:cNvPr id="10" name="object 10"/>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a:t>
            </a:r>
            <a:endParaRPr sz="2450" dirty="0">
              <a:latin typeface="Verdana"/>
              <a:cs typeface="Verdana"/>
            </a:endParaRPr>
          </a:p>
        </p:txBody>
      </p:sp>
      <p:pic>
        <p:nvPicPr>
          <p:cNvPr id="12" name="Picture 2">
            <a:extLst>
              <a:ext uri="{FF2B5EF4-FFF2-40B4-BE49-F238E27FC236}">
                <a16:creationId xmlns:a16="http://schemas.microsoft.com/office/drawing/2014/main" id="{B611BCF3-6D6C-9655-C4EA-3412A05EE8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100" y="424237"/>
            <a:ext cx="1300162" cy="1300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 </a:t>
            </a:r>
            <a:r>
              <a:rPr sz="2450" b="1" spc="-365" dirty="0">
                <a:latin typeface="Verdana"/>
                <a:cs typeface="Verdana"/>
              </a:rPr>
              <a:t>10</a:t>
            </a:r>
            <a:endParaRPr sz="2450" dirty="0">
              <a:latin typeface="Verdana"/>
              <a:cs typeface="Verdana"/>
            </a:endParaRPr>
          </a:p>
        </p:txBody>
      </p:sp>
      <p:sp>
        <p:nvSpPr>
          <p:cNvPr id="7" name="object 7"/>
          <p:cNvSpPr txBox="1"/>
          <p:nvPr/>
        </p:nvSpPr>
        <p:spPr>
          <a:xfrm>
            <a:off x="823856" y="2232150"/>
            <a:ext cx="8725535" cy="880110"/>
          </a:xfrm>
          <a:prstGeom prst="rect">
            <a:avLst/>
          </a:prstGeom>
        </p:spPr>
        <p:txBody>
          <a:bodyPr vert="horz" wrap="square" lIns="0" tIns="13335" rIns="0" bIns="0" rtlCol="0">
            <a:spAutoFit/>
          </a:bodyPr>
          <a:lstStyle/>
          <a:p>
            <a:pPr marL="12700" marR="5080">
              <a:lnSpc>
                <a:spcPct val="100000"/>
              </a:lnSpc>
              <a:spcBef>
                <a:spcPts val="105"/>
              </a:spcBef>
            </a:pPr>
            <a:r>
              <a:rPr lang="en-US" sz="2800" spc="135" dirty="0">
                <a:latin typeface="Verdana"/>
                <a:cs typeface="Verdana"/>
              </a:rPr>
              <a:t>The gap between the world's richest and the world's poorest is increasing.</a:t>
            </a:r>
            <a:endParaRPr sz="2800" dirty="0">
              <a:latin typeface="Verdana"/>
              <a:cs typeface="Verdana"/>
            </a:endParaRPr>
          </a:p>
        </p:txBody>
      </p:sp>
      <p:sp>
        <p:nvSpPr>
          <p:cNvPr id="8" name="object 8"/>
          <p:cNvSpPr txBox="1"/>
          <p:nvPr/>
        </p:nvSpPr>
        <p:spPr>
          <a:xfrm>
            <a:off x="823856" y="3515358"/>
            <a:ext cx="943991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310" dirty="0">
                <a:latin typeface="Verdana"/>
                <a:cs typeface="Verdana"/>
              </a:rPr>
              <a:t>How much of the world's wealth does the world's richest 1% own?</a:t>
            </a:r>
            <a:endParaRPr lang="nb-NO" sz="2700" dirty="0">
              <a:latin typeface="Verdana"/>
              <a:cs typeface="Verdana"/>
            </a:endParaRPr>
          </a:p>
        </p:txBody>
      </p:sp>
      <p:pic>
        <p:nvPicPr>
          <p:cNvPr id="44034" name="Picture 2" descr="Sustainable Development Goal 10 - Wikipedia">
            <a:extLst>
              <a:ext uri="{FF2B5EF4-FFF2-40B4-BE49-F238E27FC236}">
                <a16:creationId xmlns:a16="http://schemas.microsoft.com/office/drawing/2014/main" id="{F89607AA-2EA4-B14E-ED54-17E9CE813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110" y="376490"/>
            <a:ext cx="1452562" cy="1452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10</a:t>
            </a:r>
            <a:endParaRPr sz="2450" dirty="0">
              <a:latin typeface="Verdana"/>
              <a:cs typeface="Verdana"/>
            </a:endParaRPr>
          </a:p>
        </p:txBody>
      </p:sp>
      <p:sp>
        <p:nvSpPr>
          <p:cNvPr id="7" name="object 7"/>
          <p:cNvSpPr/>
          <p:nvPr/>
        </p:nvSpPr>
        <p:spPr>
          <a:xfrm>
            <a:off x="4148466" y="5004097"/>
            <a:ext cx="2457927" cy="180330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918438" y="4991144"/>
            <a:ext cx="2461673" cy="182921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1577405" y="5648064"/>
            <a:ext cx="2145255" cy="444352"/>
          </a:xfrm>
          <a:prstGeom prst="rect">
            <a:avLst/>
          </a:prstGeom>
        </p:spPr>
        <p:txBody>
          <a:bodyPr vert="horz" wrap="square" lIns="0" tIns="13335" rIns="0" bIns="0" rtlCol="0">
            <a:spAutoFit/>
          </a:bodyPr>
          <a:lstStyle/>
          <a:p>
            <a:pPr marL="12700">
              <a:lnSpc>
                <a:spcPct val="100000"/>
              </a:lnSpc>
              <a:spcBef>
                <a:spcPts val="105"/>
              </a:spcBef>
            </a:pPr>
            <a:r>
              <a:rPr lang="nb-NO" sz="2800" spc="-225" dirty="0">
                <a:solidFill>
                  <a:srgbClr val="FFFFFF"/>
                </a:solidFill>
                <a:latin typeface="Verdana"/>
                <a:cs typeface="Verdana"/>
              </a:rPr>
              <a:t>45 %</a:t>
            </a:r>
            <a:endParaRPr sz="2800" dirty="0">
              <a:latin typeface="Verdana"/>
              <a:cs typeface="Verdana"/>
            </a:endParaRPr>
          </a:p>
        </p:txBody>
      </p:sp>
      <p:sp>
        <p:nvSpPr>
          <p:cNvPr id="11" name="object 11"/>
          <p:cNvSpPr txBox="1"/>
          <p:nvPr/>
        </p:nvSpPr>
        <p:spPr>
          <a:xfrm>
            <a:off x="5011591" y="5645343"/>
            <a:ext cx="1866641" cy="444352"/>
          </a:xfrm>
          <a:prstGeom prst="rect">
            <a:avLst/>
          </a:prstGeom>
        </p:spPr>
        <p:txBody>
          <a:bodyPr vert="horz" wrap="square" lIns="0" tIns="13335" rIns="0" bIns="0" rtlCol="0">
            <a:spAutoFit/>
          </a:bodyPr>
          <a:lstStyle/>
          <a:p>
            <a:pPr marL="12700">
              <a:lnSpc>
                <a:spcPct val="100000"/>
              </a:lnSpc>
              <a:spcBef>
                <a:spcPts val="105"/>
              </a:spcBef>
            </a:pPr>
            <a:r>
              <a:rPr lang="nb-NO" sz="2800" spc="-225" dirty="0">
                <a:solidFill>
                  <a:srgbClr val="FFFFFF"/>
                </a:solidFill>
                <a:latin typeface="Verdana"/>
                <a:cs typeface="Verdana"/>
              </a:rPr>
              <a:t>30 %</a:t>
            </a:r>
            <a:endParaRPr sz="2800" dirty="0">
              <a:latin typeface="Verdana"/>
              <a:cs typeface="Verdana"/>
            </a:endParaRPr>
          </a:p>
        </p:txBody>
      </p:sp>
      <p:sp>
        <p:nvSpPr>
          <p:cNvPr id="12" name="object 12"/>
          <p:cNvSpPr txBox="1"/>
          <p:nvPr/>
        </p:nvSpPr>
        <p:spPr>
          <a:xfrm>
            <a:off x="8067020" y="5628107"/>
            <a:ext cx="1687985" cy="444352"/>
          </a:xfrm>
          <a:prstGeom prst="rect">
            <a:avLst/>
          </a:prstGeom>
        </p:spPr>
        <p:txBody>
          <a:bodyPr vert="horz" wrap="square" lIns="0" tIns="13335" rIns="0" bIns="0" rtlCol="0">
            <a:spAutoFit/>
          </a:bodyPr>
          <a:lstStyle/>
          <a:p>
            <a:pPr marL="12700">
              <a:lnSpc>
                <a:spcPct val="100000"/>
              </a:lnSpc>
              <a:spcBef>
                <a:spcPts val="105"/>
              </a:spcBef>
            </a:pPr>
            <a:r>
              <a:rPr lang="nb-NO" sz="2800" spc="-225" dirty="0">
                <a:solidFill>
                  <a:srgbClr val="FFFFFF"/>
                </a:solidFill>
                <a:latin typeface="Verdana"/>
                <a:cs typeface="Verdana"/>
              </a:rPr>
              <a:t>65 %</a:t>
            </a:r>
            <a:endParaRPr sz="2800" dirty="0">
              <a:latin typeface="Verdana"/>
              <a:cs typeface="Verdana"/>
            </a:endParaRPr>
          </a:p>
        </p:txBody>
      </p:sp>
      <p:sp>
        <p:nvSpPr>
          <p:cNvPr id="13" name="object 13"/>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135" dirty="0"/>
              <a:t>The gap between the world's richest and the world's poorest is increasing.</a:t>
            </a:r>
            <a:endParaRPr spc="-114" dirty="0"/>
          </a:p>
        </p:txBody>
      </p:sp>
      <p:sp>
        <p:nvSpPr>
          <p:cNvPr id="14" name="object 14"/>
          <p:cNvSpPr txBox="1"/>
          <p:nvPr/>
        </p:nvSpPr>
        <p:spPr>
          <a:xfrm>
            <a:off x="825380" y="3516882"/>
            <a:ext cx="943991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310" dirty="0">
                <a:latin typeface="Verdana"/>
                <a:cs typeface="Verdana"/>
              </a:rPr>
              <a:t>How much of the world's wealth does the world's richest 1% own?</a:t>
            </a:r>
            <a:endParaRPr sz="2700" dirty="0">
              <a:latin typeface="Verdana"/>
              <a:cs typeface="Verdana"/>
            </a:endParaRPr>
          </a:p>
        </p:txBody>
      </p:sp>
      <p:pic>
        <p:nvPicPr>
          <p:cNvPr id="15" name="Picture 2" descr="Sustainable Development Goal 10 - Wikipedia">
            <a:extLst>
              <a:ext uri="{FF2B5EF4-FFF2-40B4-BE49-F238E27FC236}">
                <a16:creationId xmlns:a16="http://schemas.microsoft.com/office/drawing/2014/main" id="{A1F17F9F-C98B-7EA1-0AD8-82E40EA5C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3110" y="376490"/>
            <a:ext cx="1452562" cy="1452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 </a:t>
            </a:r>
            <a:r>
              <a:rPr sz="2450" b="1" spc="-365" dirty="0">
                <a:latin typeface="Verdana"/>
                <a:cs typeface="Verdana"/>
              </a:rPr>
              <a:t>10</a:t>
            </a:r>
            <a:endParaRPr sz="2450" dirty="0">
              <a:latin typeface="Verdana"/>
              <a:cs typeface="Verdana"/>
            </a:endParaRPr>
          </a:p>
        </p:txBody>
      </p:sp>
      <p:sp>
        <p:nvSpPr>
          <p:cNvPr id="7" name="object 7"/>
          <p:cNvSpPr/>
          <p:nvPr/>
        </p:nvSpPr>
        <p:spPr>
          <a:xfrm>
            <a:off x="0" y="4540250"/>
            <a:ext cx="10691995" cy="236524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451100" y="5199494"/>
            <a:ext cx="6415781" cy="1464503"/>
          </a:xfrm>
          <a:prstGeom prst="rect">
            <a:avLst/>
          </a:prstGeom>
        </p:spPr>
        <p:txBody>
          <a:bodyPr vert="horz" wrap="square" lIns="0" tIns="17780" rIns="0" bIns="0" rtlCol="0">
            <a:spAutoFit/>
          </a:bodyPr>
          <a:lstStyle/>
          <a:p>
            <a:pPr marL="12700">
              <a:lnSpc>
                <a:spcPct val="100000"/>
              </a:lnSpc>
              <a:spcBef>
                <a:spcPts val="140"/>
              </a:spcBef>
            </a:pPr>
            <a:r>
              <a:rPr lang="nb-NO" sz="4700" b="1" spc="-690" dirty="0">
                <a:solidFill>
                  <a:srgbClr val="FFFFFF"/>
                </a:solidFill>
                <a:latin typeface="Verdana"/>
                <a:cs typeface="Verdana"/>
              </a:rPr>
              <a:t>45 % </a:t>
            </a:r>
            <a:r>
              <a:rPr lang="nb-NO" sz="4700" b="1" spc="-690" dirty="0" err="1">
                <a:solidFill>
                  <a:srgbClr val="FFFFFF"/>
                </a:solidFill>
                <a:latin typeface="Verdana"/>
                <a:cs typeface="Verdana"/>
              </a:rPr>
              <a:t>of</a:t>
            </a:r>
            <a:r>
              <a:rPr lang="nb-NO" sz="4700" b="1" spc="-690" dirty="0">
                <a:solidFill>
                  <a:srgbClr val="FFFFFF"/>
                </a:solidFill>
                <a:latin typeface="Verdana"/>
                <a:cs typeface="Verdana"/>
              </a:rPr>
              <a:t> </a:t>
            </a:r>
            <a:r>
              <a:rPr lang="nb-NO" sz="4700" b="1" spc="-690" dirty="0" err="1">
                <a:solidFill>
                  <a:srgbClr val="FFFFFF"/>
                </a:solidFill>
                <a:latin typeface="Verdana"/>
                <a:cs typeface="Verdana"/>
              </a:rPr>
              <a:t>the</a:t>
            </a:r>
            <a:r>
              <a:rPr lang="nb-NO" sz="4700" b="1" spc="-690" dirty="0">
                <a:solidFill>
                  <a:srgbClr val="FFFFFF"/>
                </a:solidFill>
                <a:latin typeface="Verdana"/>
                <a:cs typeface="Verdana"/>
              </a:rPr>
              <a:t> </a:t>
            </a:r>
            <a:r>
              <a:rPr lang="nb-NO" sz="4700" b="1" spc="-690" dirty="0" err="1">
                <a:solidFill>
                  <a:srgbClr val="FFFFFF"/>
                </a:solidFill>
                <a:latin typeface="Verdana"/>
                <a:cs typeface="Verdana"/>
              </a:rPr>
              <a:t>world’s</a:t>
            </a:r>
            <a:r>
              <a:rPr lang="nb-NO" sz="4700" b="1" spc="-690" dirty="0">
                <a:solidFill>
                  <a:srgbClr val="FFFFFF"/>
                </a:solidFill>
                <a:latin typeface="Verdana"/>
                <a:cs typeface="Verdana"/>
              </a:rPr>
              <a:t> </a:t>
            </a:r>
            <a:r>
              <a:rPr lang="nb-NO" sz="4700" b="1" spc="-690" dirty="0" err="1">
                <a:solidFill>
                  <a:srgbClr val="FFFFFF"/>
                </a:solidFill>
                <a:latin typeface="Verdana"/>
                <a:cs typeface="Verdana"/>
              </a:rPr>
              <a:t>wealth</a:t>
            </a:r>
            <a:endParaRPr sz="4700" dirty="0">
              <a:latin typeface="Verdana"/>
              <a:cs typeface="Verdana"/>
            </a:endParaRPr>
          </a:p>
        </p:txBody>
      </p:sp>
      <p:sp>
        <p:nvSpPr>
          <p:cNvPr id="9" name="object 9"/>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135" dirty="0"/>
              <a:t>The gap between the world's richest and the world's poorest is increasing.</a:t>
            </a:r>
            <a:endParaRPr spc="-114" dirty="0"/>
          </a:p>
        </p:txBody>
      </p:sp>
      <p:sp>
        <p:nvSpPr>
          <p:cNvPr id="10" name="object 10"/>
          <p:cNvSpPr txBox="1"/>
          <p:nvPr/>
        </p:nvSpPr>
        <p:spPr>
          <a:xfrm>
            <a:off x="825380" y="3516882"/>
            <a:ext cx="9439910"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310" dirty="0">
                <a:latin typeface="Verdana"/>
                <a:cs typeface="Verdana"/>
              </a:rPr>
              <a:t>How much of the world's wealth does the world's richest 1% own?</a:t>
            </a:r>
            <a:endParaRPr lang="nb-NO" sz="2700" dirty="0">
              <a:latin typeface="Verdana"/>
              <a:cs typeface="Verdana"/>
            </a:endParaRPr>
          </a:p>
        </p:txBody>
      </p:sp>
      <p:pic>
        <p:nvPicPr>
          <p:cNvPr id="11" name="Picture 2" descr="Sustainable Development Goal 10 - Wikipedia">
            <a:extLst>
              <a:ext uri="{FF2B5EF4-FFF2-40B4-BE49-F238E27FC236}">
                <a16:creationId xmlns:a16="http://schemas.microsoft.com/office/drawing/2014/main" id="{3E9CCA94-B296-D58E-EA29-78B007957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110" y="376490"/>
            <a:ext cx="1452562" cy="1452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F03E40-8360-E1E6-73AA-F5E8C0A4C546}"/>
              </a:ext>
            </a:extLst>
          </p:cNvPr>
          <p:cNvSpPr>
            <a:spLocks noGrp="1"/>
          </p:cNvSpPr>
          <p:nvPr>
            <p:ph type="title"/>
          </p:nvPr>
        </p:nvSpPr>
        <p:spPr>
          <a:xfrm>
            <a:off x="4813300" y="3539362"/>
            <a:ext cx="2276991" cy="430887"/>
          </a:xfrm>
        </p:spPr>
        <p:txBody>
          <a:bodyPr/>
          <a:lstStyle/>
          <a:p>
            <a:r>
              <a:rPr lang="nb-NO" b="1" dirty="0">
                <a:latin typeface="Verdana" panose="020B0604030504040204" pitchFamily="34" charset="0"/>
                <a:ea typeface="Verdana" panose="020B0604030504040204" pitchFamily="34" charset="0"/>
              </a:rPr>
              <a:t>Score?</a:t>
            </a:r>
            <a:endParaRPr lang="en-US" b="1" dirty="0">
              <a:latin typeface="Verdana" panose="020B0604030504040204" pitchFamily="34" charset="0"/>
              <a:ea typeface="Verdan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4600575"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130" dirty="0">
                <a:latin typeface="Arial"/>
                <a:cs typeface="Arial"/>
              </a:rPr>
              <a:t>Bæredygtige </a:t>
            </a:r>
            <a:r>
              <a:rPr sz="2450" spc="-85" dirty="0">
                <a:latin typeface="Arial"/>
                <a:cs typeface="Arial"/>
              </a:rPr>
              <a:t>byer </a:t>
            </a:r>
            <a:r>
              <a:rPr sz="2450" spc="-140" dirty="0">
                <a:latin typeface="Arial"/>
                <a:cs typeface="Arial"/>
              </a:rPr>
              <a:t>og</a:t>
            </a:r>
            <a:r>
              <a:rPr sz="2450" spc="-250" dirty="0">
                <a:latin typeface="Arial"/>
                <a:cs typeface="Arial"/>
              </a:rPr>
              <a:t> </a:t>
            </a:r>
            <a:r>
              <a:rPr sz="2450" spc="-90" dirty="0">
                <a:latin typeface="Arial"/>
                <a:cs typeface="Arial"/>
              </a:rPr>
              <a:t>lokalsamfund</a:t>
            </a:r>
            <a:endParaRPr sz="2450">
              <a:latin typeface="Arial"/>
              <a:cs typeface="Arial"/>
            </a:endParaRPr>
          </a:p>
        </p:txBody>
      </p:sp>
      <p:pic>
        <p:nvPicPr>
          <p:cNvPr id="9218" name="Picture 2">
            <a:extLst>
              <a:ext uri="{FF2B5EF4-FFF2-40B4-BE49-F238E27FC236}">
                <a16:creationId xmlns:a16="http://schemas.microsoft.com/office/drawing/2014/main" id="{B669A164-D0A1-D511-3241-E1B1EDC91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7" y="849932"/>
            <a:ext cx="10713357" cy="5856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11</a:t>
            </a:r>
            <a:endParaRPr sz="2450" dirty="0">
              <a:latin typeface="Verdana"/>
              <a:cs typeface="Verdana"/>
            </a:endParaRPr>
          </a:p>
        </p:txBody>
      </p:sp>
      <p:sp>
        <p:nvSpPr>
          <p:cNvPr id="3" name="object 3"/>
          <p:cNvSpPr txBox="1">
            <a:spLocks noGrp="1"/>
          </p:cNvSpPr>
          <p:nvPr>
            <p:ph type="ctrTitle"/>
          </p:nvPr>
        </p:nvSpPr>
        <p:spPr>
          <a:prstGeom prst="rect">
            <a:avLst/>
          </a:prstGeom>
        </p:spPr>
        <p:txBody>
          <a:bodyPr vert="horz" wrap="square" lIns="0" tIns="13335" rIns="0" bIns="0" rtlCol="0">
            <a:spAutoFit/>
          </a:bodyPr>
          <a:lstStyle/>
          <a:p>
            <a:pPr marL="527050" marR="5080">
              <a:lnSpc>
                <a:spcPct val="100000"/>
              </a:lnSpc>
              <a:spcBef>
                <a:spcPts val="105"/>
              </a:spcBef>
            </a:pPr>
            <a:r>
              <a:rPr lang="en-US" spc="-25" dirty="0"/>
              <a:t>There is increasing political will to phase out diesel cars in city traffic, as they have a high emission of NOx gases.</a:t>
            </a:r>
            <a:endParaRPr spc="-114" dirty="0"/>
          </a:p>
        </p:txBody>
      </p:sp>
      <p:sp>
        <p:nvSpPr>
          <p:cNvPr id="5" name="object 5"/>
          <p:cNvSpPr txBox="1"/>
          <p:nvPr/>
        </p:nvSpPr>
        <p:spPr>
          <a:xfrm>
            <a:off x="823856" y="3778250"/>
            <a:ext cx="7315834" cy="846386"/>
          </a:xfrm>
          <a:prstGeom prst="rect">
            <a:avLst/>
          </a:prstGeom>
        </p:spPr>
        <p:txBody>
          <a:bodyPr vert="horz" wrap="square" lIns="0" tIns="15240" rIns="0" bIns="0" rtlCol="0">
            <a:spAutoFit/>
          </a:bodyPr>
          <a:lstStyle/>
          <a:p>
            <a:pPr marL="12700">
              <a:lnSpc>
                <a:spcPct val="100000"/>
              </a:lnSpc>
              <a:spcBef>
                <a:spcPts val="120"/>
              </a:spcBef>
            </a:pPr>
            <a:r>
              <a:rPr lang="en-US" sz="2700" b="1" spc="-250" dirty="0">
                <a:latin typeface="Verdana"/>
                <a:cs typeface="Verdana"/>
              </a:rPr>
              <a:t>Which two elements are included in a NOx gas?</a:t>
            </a:r>
            <a:endParaRPr sz="2700" dirty="0">
              <a:latin typeface="Verdana"/>
              <a:cs typeface="Verdana"/>
            </a:endParaRPr>
          </a:p>
        </p:txBody>
      </p:sp>
      <p:pic>
        <p:nvPicPr>
          <p:cNvPr id="46082" name="Picture 2" descr="Sustainable Development Goal 11 - Wikipedia">
            <a:extLst>
              <a:ext uri="{FF2B5EF4-FFF2-40B4-BE49-F238E27FC236}">
                <a16:creationId xmlns:a16="http://schemas.microsoft.com/office/drawing/2014/main" id="{3D9DB188-D36B-9934-1A11-5BF4D80FD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700" y="301656"/>
            <a:ext cx="1147762" cy="1147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11</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049697" y="5432620"/>
            <a:ext cx="2193538" cy="875240"/>
          </a:xfrm>
          <a:prstGeom prst="rect">
            <a:avLst/>
          </a:prstGeom>
        </p:spPr>
        <p:txBody>
          <a:bodyPr vert="horz" wrap="square" lIns="0" tIns="13335" rIns="0" bIns="0" rtlCol="0">
            <a:spAutoFit/>
          </a:bodyPr>
          <a:lstStyle/>
          <a:p>
            <a:pPr marL="12700" marR="5080" indent="427990">
              <a:lnSpc>
                <a:spcPct val="100000"/>
              </a:lnSpc>
              <a:spcBef>
                <a:spcPts val="105"/>
              </a:spcBef>
            </a:pPr>
            <a:r>
              <a:rPr sz="2800" spc="50" dirty="0">
                <a:solidFill>
                  <a:srgbClr val="FFFFFF"/>
                </a:solidFill>
                <a:latin typeface="Verdana"/>
                <a:cs typeface="Verdana"/>
              </a:rPr>
              <a:t>Neon  </a:t>
            </a:r>
            <a:r>
              <a:rPr lang="nb-NO" sz="2800" spc="135" dirty="0">
                <a:solidFill>
                  <a:srgbClr val="FFFFFF"/>
                </a:solidFill>
                <a:latin typeface="Verdana"/>
                <a:cs typeface="Verdana"/>
              </a:rPr>
              <a:t>and</a:t>
            </a:r>
            <a:r>
              <a:rPr sz="2800" spc="-300" dirty="0">
                <a:solidFill>
                  <a:srgbClr val="FFFFFF"/>
                </a:solidFill>
                <a:latin typeface="Verdana"/>
                <a:cs typeface="Verdana"/>
              </a:rPr>
              <a:t> </a:t>
            </a:r>
            <a:r>
              <a:rPr sz="2800" spc="-114" dirty="0">
                <a:solidFill>
                  <a:srgbClr val="FFFFFF"/>
                </a:solidFill>
                <a:latin typeface="Verdana"/>
                <a:cs typeface="Verdana"/>
              </a:rPr>
              <a:t>osmium</a:t>
            </a:r>
            <a:endParaRPr sz="2800" dirty="0">
              <a:latin typeface="Verdana"/>
              <a:cs typeface="Verdana"/>
            </a:endParaRPr>
          </a:p>
        </p:txBody>
      </p:sp>
      <p:sp>
        <p:nvSpPr>
          <p:cNvPr id="7" name="object 7"/>
          <p:cNvSpPr txBox="1"/>
          <p:nvPr/>
        </p:nvSpPr>
        <p:spPr>
          <a:xfrm>
            <a:off x="4251335" y="5435597"/>
            <a:ext cx="2242720" cy="875240"/>
          </a:xfrm>
          <a:prstGeom prst="rect">
            <a:avLst/>
          </a:prstGeom>
        </p:spPr>
        <p:txBody>
          <a:bodyPr vert="horz" wrap="square" lIns="0" tIns="13335" rIns="0" bIns="0" rtlCol="0">
            <a:spAutoFit/>
          </a:bodyPr>
          <a:lstStyle/>
          <a:p>
            <a:pPr marL="12700" marR="5080" indent="257175">
              <a:lnSpc>
                <a:spcPct val="100000"/>
              </a:lnSpc>
              <a:spcBef>
                <a:spcPts val="105"/>
              </a:spcBef>
            </a:pPr>
            <a:r>
              <a:rPr sz="2800" spc="-50" dirty="0">
                <a:solidFill>
                  <a:srgbClr val="FFFFFF"/>
                </a:solidFill>
                <a:latin typeface="Verdana"/>
                <a:cs typeface="Verdana"/>
              </a:rPr>
              <a:t>Nitrogen  </a:t>
            </a:r>
            <a:r>
              <a:rPr lang="nb-NO" sz="2800" spc="135" dirty="0">
                <a:solidFill>
                  <a:srgbClr val="FFFFFF"/>
                </a:solidFill>
                <a:latin typeface="Verdana"/>
                <a:cs typeface="Verdana"/>
              </a:rPr>
              <a:t>and</a:t>
            </a:r>
            <a:r>
              <a:rPr sz="2800" spc="-265" dirty="0">
                <a:solidFill>
                  <a:srgbClr val="FFFFFF"/>
                </a:solidFill>
                <a:latin typeface="Verdana"/>
                <a:cs typeface="Verdana"/>
              </a:rPr>
              <a:t> </a:t>
            </a:r>
            <a:r>
              <a:rPr sz="2800" spc="-65" dirty="0">
                <a:solidFill>
                  <a:srgbClr val="FFFFFF"/>
                </a:solidFill>
                <a:latin typeface="Verdana"/>
                <a:cs typeface="Verdana"/>
              </a:rPr>
              <a:t>o</a:t>
            </a:r>
            <a:r>
              <a:rPr lang="nb-NO" sz="2800" spc="-65" dirty="0">
                <a:solidFill>
                  <a:srgbClr val="FFFFFF"/>
                </a:solidFill>
                <a:latin typeface="Verdana"/>
                <a:cs typeface="Verdana"/>
              </a:rPr>
              <a:t>x</a:t>
            </a:r>
            <a:r>
              <a:rPr sz="2800" spc="-65" dirty="0" err="1">
                <a:solidFill>
                  <a:srgbClr val="FFFFFF"/>
                </a:solidFill>
                <a:latin typeface="Verdana"/>
                <a:cs typeface="Verdana"/>
              </a:rPr>
              <a:t>ygen</a:t>
            </a:r>
            <a:endParaRPr sz="2800" dirty="0">
              <a:latin typeface="Verdana"/>
              <a:cs typeface="Verdana"/>
            </a:endParaRPr>
          </a:p>
        </p:txBody>
      </p:sp>
      <p:sp>
        <p:nvSpPr>
          <p:cNvPr id="9" name="object 9"/>
          <p:cNvSpPr txBox="1"/>
          <p:nvPr/>
        </p:nvSpPr>
        <p:spPr>
          <a:xfrm>
            <a:off x="7328564" y="5445573"/>
            <a:ext cx="2100529" cy="875240"/>
          </a:xfrm>
          <a:prstGeom prst="rect">
            <a:avLst/>
          </a:prstGeom>
        </p:spPr>
        <p:txBody>
          <a:bodyPr vert="horz" wrap="square" lIns="0" tIns="13335" rIns="0" bIns="0" rtlCol="0">
            <a:spAutoFit/>
          </a:bodyPr>
          <a:lstStyle/>
          <a:p>
            <a:pPr marL="12700" marR="5080" indent="322580">
              <a:lnSpc>
                <a:spcPct val="100000"/>
              </a:lnSpc>
              <a:spcBef>
                <a:spcPts val="105"/>
              </a:spcBef>
            </a:pPr>
            <a:r>
              <a:rPr sz="2800" spc="-135" dirty="0">
                <a:solidFill>
                  <a:srgbClr val="FFFFFF"/>
                </a:solidFill>
                <a:latin typeface="Verdana"/>
                <a:cs typeface="Verdana"/>
              </a:rPr>
              <a:t>Ni</a:t>
            </a:r>
            <a:r>
              <a:rPr lang="nb-NO" sz="2800" spc="-135" dirty="0">
                <a:solidFill>
                  <a:srgbClr val="FFFFFF"/>
                </a:solidFill>
                <a:latin typeface="Verdana"/>
                <a:cs typeface="Verdana"/>
              </a:rPr>
              <a:t>c</a:t>
            </a:r>
            <a:r>
              <a:rPr sz="2800" spc="-135" dirty="0" err="1">
                <a:solidFill>
                  <a:srgbClr val="FFFFFF"/>
                </a:solidFill>
                <a:latin typeface="Verdana"/>
                <a:cs typeface="Verdana"/>
              </a:rPr>
              <a:t>kel</a:t>
            </a:r>
            <a:r>
              <a:rPr sz="2800" spc="-135" dirty="0">
                <a:solidFill>
                  <a:srgbClr val="FFFFFF"/>
                </a:solidFill>
                <a:latin typeface="Verdana"/>
                <a:cs typeface="Verdana"/>
              </a:rPr>
              <a:t>  </a:t>
            </a:r>
            <a:r>
              <a:rPr lang="nb-NO" sz="2800" spc="135" dirty="0">
                <a:solidFill>
                  <a:srgbClr val="FFFFFF"/>
                </a:solidFill>
                <a:latin typeface="Verdana"/>
                <a:cs typeface="Verdana"/>
              </a:rPr>
              <a:t>and</a:t>
            </a:r>
            <a:r>
              <a:rPr sz="2800" spc="-300" dirty="0">
                <a:solidFill>
                  <a:srgbClr val="FFFFFF"/>
                </a:solidFill>
                <a:latin typeface="Verdana"/>
                <a:cs typeface="Verdana"/>
              </a:rPr>
              <a:t> </a:t>
            </a:r>
            <a:r>
              <a:rPr sz="2800" spc="-30" dirty="0">
                <a:solidFill>
                  <a:srgbClr val="FFFFFF"/>
                </a:solidFill>
                <a:latin typeface="Verdana"/>
                <a:cs typeface="Verdana"/>
              </a:rPr>
              <a:t>xenon</a:t>
            </a:r>
            <a:endParaRPr sz="2800" dirty="0">
              <a:latin typeface="Verdana"/>
              <a:cs typeface="Verdana"/>
            </a:endParaRPr>
          </a:p>
        </p:txBody>
      </p:sp>
      <p:sp>
        <p:nvSpPr>
          <p:cNvPr id="10" name="object 10"/>
          <p:cNvSpPr txBox="1">
            <a:spLocks noGrp="1"/>
          </p:cNvSpPr>
          <p:nvPr>
            <p:ph type="title"/>
          </p:nvPr>
        </p:nvSpPr>
        <p:spPr>
          <a:prstGeom prst="rect">
            <a:avLst/>
          </a:prstGeom>
        </p:spPr>
        <p:txBody>
          <a:bodyPr vert="horz" wrap="square" lIns="0" tIns="13335" rIns="0" bIns="0" rtlCol="0">
            <a:spAutoFit/>
          </a:bodyPr>
          <a:lstStyle/>
          <a:p>
            <a:pPr marL="358775" marR="5080">
              <a:lnSpc>
                <a:spcPct val="100000"/>
              </a:lnSpc>
              <a:spcBef>
                <a:spcPts val="105"/>
              </a:spcBef>
            </a:pPr>
            <a:r>
              <a:rPr lang="en-US" spc="-25" dirty="0"/>
              <a:t>There is increasing political will to phase out diesel cars in city traffic, as they have a high emission of NOx gases.</a:t>
            </a:r>
            <a:endParaRPr spc="-114" dirty="0"/>
          </a:p>
        </p:txBody>
      </p:sp>
      <p:sp>
        <p:nvSpPr>
          <p:cNvPr id="11" name="object 11"/>
          <p:cNvSpPr txBox="1"/>
          <p:nvPr/>
        </p:nvSpPr>
        <p:spPr>
          <a:xfrm>
            <a:off x="825380" y="3744669"/>
            <a:ext cx="8331320" cy="430887"/>
          </a:xfrm>
          <a:prstGeom prst="rect">
            <a:avLst/>
          </a:prstGeom>
        </p:spPr>
        <p:txBody>
          <a:bodyPr vert="horz" wrap="square" lIns="0" tIns="15240" rIns="0" bIns="0" rtlCol="0">
            <a:spAutoFit/>
          </a:bodyPr>
          <a:lstStyle/>
          <a:p>
            <a:pPr marL="12700">
              <a:lnSpc>
                <a:spcPct val="100000"/>
              </a:lnSpc>
              <a:spcBef>
                <a:spcPts val="120"/>
              </a:spcBef>
            </a:pPr>
            <a:r>
              <a:rPr lang="en-US" sz="2700" b="1" spc="-250" dirty="0">
                <a:latin typeface="Verdana"/>
                <a:cs typeface="Verdana"/>
              </a:rPr>
              <a:t>Which two elements are included in a NOx gas?</a:t>
            </a:r>
            <a:endParaRPr lang="en-US" sz="2700" dirty="0">
              <a:latin typeface="Verdana"/>
              <a:cs typeface="Verdana"/>
            </a:endParaRPr>
          </a:p>
        </p:txBody>
      </p:sp>
      <p:pic>
        <p:nvPicPr>
          <p:cNvPr id="12" name="Picture 2" descr="Sustainable Development Goal 11 - Wikipedia">
            <a:extLst>
              <a:ext uri="{FF2B5EF4-FFF2-40B4-BE49-F238E27FC236}">
                <a16:creationId xmlns:a16="http://schemas.microsoft.com/office/drawing/2014/main" id="{90B14478-77CB-7764-C97A-90640D70C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6700" y="301656"/>
            <a:ext cx="1147762" cy="1147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11</a:t>
            </a:r>
            <a:endParaRPr sz="2450" dirty="0">
              <a:latin typeface="Verdana"/>
              <a:cs typeface="Verdana"/>
            </a:endParaRPr>
          </a:p>
        </p:txBody>
      </p:sp>
      <p:sp>
        <p:nvSpPr>
          <p:cNvPr id="3" name="object 3"/>
          <p:cNvSpPr/>
          <p:nvPr/>
        </p:nvSpPr>
        <p:spPr>
          <a:xfrm>
            <a:off x="1404" y="4431791"/>
            <a:ext cx="10691995" cy="235305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82328" y="5223761"/>
            <a:ext cx="6129655" cy="748030"/>
          </a:xfrm>
          <a:prstGeom prst="rect">
            <a:avLst/>
          </a:prstGeom>
        </p:spPr>
        <p:txBody>
          <a:bodyPr vert="horz" wrap="square" lIns="0" tIns="17780" rIns="0" bIns="0" rtlCol="0">
            <a:spAutoFit/>
          </a:bodyPr>
          <a:lstStyle/>
          <a:p>
            <a:pPr marL="12700">
              <a:lnSpc>
                <a:spcPct val="100000"/>
              </a:lnSpc>
              <a:spcBef>
                <a:spcPts val="140"/>
              </a:spcBef>
            </a:pPr>
            <a:r>
              <a:rPr sz="4700" b="1" spc="-430" dirty="0">
                <a:solidFill>
                  <a:srgbClr val="FFFFFF"/>
                </a:solidFill>
                <a:latin typeface="Verdana"/>
                <a:cs typeface="Verdana"/>
              </a:rPr>
              <a:t>Nitrogen </a:t>
            </a:r>
            <a:r>
              <a:rPr sz="4700" b="1" spc="-175" dirty="0">
                <a:solidFill>
                  <a:srgbClr val="FFFFFF"/>
                </a:solidFill>
                <a:latin typeface="Verdana"/>
                <a:cs typeface="Verdana"/>
              </a:rPr>
              <a:t>og</a:t>
            </a:r>
            <a:r>
              <a:rPr sz="4700" b="1" spc="-225" dirty="0">
                <a:solidFill>
                  <a:srgbClr val="FFFFFF"/>
                </a:solidFill>
                <a:latin typeface="Verdana"/>
                <a:cs typeface="Verdana"/>
              </a:rPr>
              <a:t> </a:t>
            </a:r>
            <a:r>
              <a:rPr sz="4700" b="1" spc="-340" dirty="0">
                <a:solidFill>
                  <a:srgbClr val="FFFFFF"/>
                </a:solidFill>
                <a:latin typeface="Verdana"/>
                <a:cs typeface="Verdana"/>
              </a:rPr>
              <a:t>o</a:t>
            </a:r>
            <a:r>
              <a:rPr lang="nb-NO" sz="4700" b="1" spc="-340" dirty="0">
                <a:solidFill>
                  <a:srgbClr val="FFFFFF"/>
                </a:solidFill>
                <a:latin typeface="Verdana"/>
                <a:cs typeface="Verdana"/>
              </a:rPr>
              <a:t>x</a:t>
            </a:r>
            <a:r>
              <a:rPr sz="4700" b="1" spc="-340" dirty="0" err="1">
                <a:solidFill>
                  <a:srgbClr val="FFFFFF"/>
                </a:solidFill>
                <a:latin typeface="Verdana"/>
                <a:cs typeface="Verdana"/>
              </a:rPr>
              <a:t>ygen</a:t>
            </a:r>
            <a:endParaRPr sz="4700" dirty="0">
              <a:latin typeface="Verdana"/>
              <a:cs typeface="Verdana"/>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358775" marR="5080">
              <a:lnSpc>
                <a:spcPct val="100000"/>
              </a:lnSpc>
              <a:spcBef>
                <a:spcPts val="105"/>
              </a:spcBef>
            </a:pPr>
            <a:r>
              <a:rPr lang="en-US" spc="-25" dirty="0"/>
              <a:t>There is increasing political will to phase out diesel cars in city traffic, as they have a high emission of NOx gases.</a:t>
            </a:r>
            <a:endParaRPr spc="-114" dirty="0"/>
          </a:p>
        </p:txBody>
      </p:sp>
      <p:sp>
        <p:nvSpPr>
          <p:cNvPr id="7" name="object 7"/>
          <p:cNvSpPr txBox="1"/>
          <p:nvPr/>
        </p:nvSpPr>
        <p:spPr>
          <a:xfrm>
            <a:off x="794537" y="3733494"/>
            <a:ext cx="8178920" cy="430887"/>
          </a:xfrm>
          <a:prstGeom prst="rect">
            <a:avLst/>
          </a:prstGeom>
        </p:spPr>
        <p:txBody>
          <a:bodyPr vert="horz" wrap="square" lIns="0" tIns="15240" rIns="0" bIns="0" rtlCol="0">
            <a:spAutoFit/>
          </a:bodyPr>
          <a:lstStyle/>
          <a:p>
            <a:pPr marL="12700">
              <a:lnSpc>
                <a:spcPct val="100000"/>
              </a:lnSpc>
              <a:spcBef>
                <a:spcPts val="120"/>
              </a:spcBef>
            </a:pPr>
            <a:r>
              <a:rPr lang="en-US" sz="2700" b="1" spc="-250" dirty="0">
                <a:latin typeface="Verdana"/>
                <a:cs typeface="Verdana"/>
              </a:rPr>
              <a:t>Which two elements are included in a NOx gas?</a:t>
            </a:r>
            <a:endParaRPr lang="en-US" sz="2700" dirty="0">
              <a:latin typeface="Verdana"/>
              <a:cs typeface="Verdana"/>
            </a:endParaRPr>
          </a:p>
        </p:txBody>
      </p:sp>
      <p:pic>
        <p:nvPicPr>
          <p:cNvPr id="8" name="Picture 2" descr="Sustainable Development Goal 11 - Wikipedia">
            <a:extLst>
              <a:ext uri="{FF2B5EF4-FFF2-40B4-BE49-F238E27FC236}">
                <a16:creationId xmlns:a16="http://schemas.microsoft.com/office/drawing/2014/main" id="{92B951C5-A60F-5B29-E4E0-DB739DFE9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6700" y="301656"/>
            <a:ext cx="1147762" cy="1147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4345305"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95" dirty="0">
                <a:latin typeface="Arial"/>
                <a:cs typeface="Arial"/>
              </a:rPr>
              <a:t>Ansvarligt </a:t>
            </a:r>
            <a:r>
              <a:rPr sz="2450" spc="-50" dirty="0">
                <a:latin typeface="Arial"/>
                <a:cs typeface="Arial"/>
              </a:rPr>
              <a:t>forbrug </a:t>
            </a:r>
            <a:r>
              <a:rPr sz="2450" spc="-140" dirty="0">
                <a:latin typeface="Arial"/>
                <a:cs typeface="Arial"/>
              </a:rPr>
              <a:t>og</a:t>
            </a:r>
            <a:r>
              <a:rPr sz="2450" spc="-335" dirty="0">
                <a:latin typeface="Arial"/>
                <a:cs typeface="Arial"/>
              </a:rPr>
              <a:t> </a:t>
            </a:r>
            <a:r>
              <a:rPr sz="2450" spc="-40" dirty="0">
                <a:latin typeface="Arial"/>
                <a:cs typeface="Arial"/>
              </a:rPr>
              <a:t>produktion</a:t>
            </a:r>
            <a:endParaRPr sz="2450">
              <a:latin typeface="Arial"/>
              <a:cs typeface="Arial"/>
            </a:endParaRPr>
          </a:p>
        </p:txBody>
      </p:sp>
      <p:pic>
        <p:nvPicPr>
          <p:cNvPr id="8194" name="Picture 2">
            <a:extLst>
              <a:ext uri="{FF2B5EF4-FFF2-40B4-BE49-F238E27FC236}">
                <a16:creationId xmlns:a16="http://schemas.microsoft.com/office/drawing/2014/main" id="{8631BDCB-E61D-3CB0-9E0F-F360AD476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9937"/>
            <a:ext cx="10693400" cy="584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2052320" cy="391133"/>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12</a:t>
            </a:r>
            <a:endParaRPr sz="2450" dirty="0">
              <a:latin typeface="Verdana"/>
              <a:cs typeface="Verdana"/>
            </a:endParaRPr>
          </a:p>
        </p:txBody>
      </p:sp>
      <p:sp>
        <p:nvSpPr>
          <p:cNvPr id="3" name="object 3"/>
          <p:cNvSpPr txBox="1">
            <a:spLocks noGrp="1"/>
          </p:cNvSpPr>
          <p:nvPr>
            <p:ph type="ctrTitle"/>
          </p:nvPr>
        </p:nvSpPr>
        <p:spPr>
          <a:xfrm>
            <a:off x="-294230" y="2077436"/>
            <a:ext cx="11281859" cy="1306127"/>
          </a:xfrm>
          <a:prstGeom prst="rect">
            <a:avLst/>
          </a:prstGeom>
        </p:spPr>
        <p:txBody>
          <a:bodyPr vert="horz" wrap="square" lIns="0" tIns="13335" rIns="0" bIns="0" rtlCol="0">
            <a:spAutoFit/>
          </a:bodyPr>
          <a:lstStyle/>
          <a:p>
            <a:pPr marL="527050" marR="5080">
              <a:lnSpc>
                <a:spcPct val="100000"/>
              </a:lnSpc>
              <a:spcBef>
                <a:spcPts val="105"/>
              </a:spcBef>
            </a:pPr>
            <a:r>
              <a:rPr lang="en-US" sz="2700" spc="-75" dirty="0"/>
              <a:t>According to the Ministry of the Environment, Norway throws away 450,000 </a:t>
            </a:r>
            <a:r>
              <a:rPr lang="en-US" sz="2700" spc="-75" dirty="0" err="1"/>
              <a:t>tonnes</a:t>
            </a:r>
            <a:r>
              <a:rPr lang="en-US" sz="2700" spc="-75" dirty="0"/>
              <a:t> of food annually, which corresponds to approx. 85 kg per consumer.</a:t>
            </a:r>
            <a:endParaRPr sz="2700" spc="-130" dirty="0"/>
          </a:p>
        </p:txBody>
      </p:sp>
      <p:sp>
        <p:nvSpPr>
          <p:cNvPr id="5" name="object 5"/>
          <p:cNvSpPr txBox="1"/>
          <p:nvPr/>
        </p:nvSpPr>
        <p:spPr>
          <a:xfrm>
            <a:off x="796642" y="3707413"/>
            <a:ext cx="7979058" cy="430887"/>
          </a:xfrm>
          <a:prstGeom prst="rect">
            <a:avLst/>
          </a:prstGeom>
        </p:spPr>
        <p:txBody>
          <a:bodyPr vert="horz" wrap="square" lIns="0" tIns="15240" rIns="0" bIns="0" rtlCol="0">
            <a:spAutoFit/>
          </a:bodyPr>
          <a:lstStyle/>
          <a:p>
            <a:pPr marL="12700">
              <a:lnSpc>
                <a:spcPct val="100000"/>
              </a:lnSpc>
              <a:spcBef>
                <a:spcPts val="120"/>
              </a:spcBef>
            </a:pPr>
            <a:r>
              <a:rPr lang="en-US" sz="2700" b="1" spc="-310" dirty="0">
                <a:latin typeface="Verdana"/>
                <a:cs typeface="Verdana"/>
              </a:rPr>
              <a:t>Where does the biggest food waste take place?</a:t>
            </a:r>
            <a:endParaRPr sz="2700" dirty="0">
              <a:latin typeface="Verdana"/>
              <a:cs typeface="Verdana"/>
            </a:endParaRPr>
          </a:p>
        </p:txBody>
      </p:sp>
      <p:pic>
        <p:nvPicPr>
          <p:cNvPr id="49154" name="Picture 2" descr="Sustainable Development Goal 12 - Wikipedia">
            <a:extLst>
              <a:ext uri="{FF2B5EF4-FFF2-40B4-BE49-F238E27FC236}">
                <a16:creationId xmlns:a16="http://schemas.microsoft.com/office/drawing/2014/main" id="{B60B43E1-FBF0-74AB-CEC6-4A86AE0E6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453" y="385367"/>
            <a:ext cx="1223962" cy="1223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04" y="4448555"/>
            <a:ext cx="10691995" cy="2336291"/>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451492" y="5229857"/>
            <a:ext cx="5791835" cy="741229"/>
          </a:xfrm>
          <a:prstGeom prst="rect">
            <a:avLst/>
          </a:prstGeom>
        </p:spPr>
        <p:txBody>
          <a:bodyPr vert="horz" wrap="square" lIns="0" tIns="17780" rIns="0" bIns="0" rtlCol="0">
            <a:spAutoFit/>
          </a:bodyPr>
          <a:lstStyle/>
          <a:p>
            <a:pPr marL="12700">
              <a:lnSpc>
                <a:spcPct val="100000"/>
              </a:lnSpc>
              <a:spcBef>
                <a:spcPts val="140"/>
              </a:spcBef>
            </a:pPr>
            <a:r>
              <a:rPr lang="en-US" sz="4700" b="1" spc="-695" dirty="0">
                <a:solidFill>
                  <a:srgbClr val="FFFFFF"/>
                </a:solidFill>
                <a:latin typeface="Verdana"/>
                <a:cs typeface="Verdana"/>
              </a:rPr>
              <a:t>685</a:t>
            </a:r>
            <a:r>
              <a:rPr sz="4700" b="1" spc="-695" dirty="0">
                <a:solidFill>
                  <a:srgbClr val="FFFFFF"/>
                </a:solidFill>
                <a:latin typeface="Verdana"/>
                <a:cs typeface="Verdana"/>
              </a:rPr>
              <a:t> </a:t>
            </a:r>
            <a:r>
              <a:rPr sz="4700" b="1" spc="-465" dirty="0">
                <a:solidFill>
                  <a:srgbClr val="FFFFFF"/>
                </a:solidFill>
                <a:latin typeface="Verdana"/>
                <a:cs typeface="Verdana"/>
              </a:rPr>
              <a:t>mill</a:t>
            </a:r>
            <a:r>
              <a:rPr lang="nb-NO" sz="4700" b="1" spc="-465" dirty="0">
                <a:solidFill>
                  <a:srgbClr val="FFFFFF"/>
                </a:solidFill>
                <a:latin typeface="Verdana"/>
                <a:cs typeface="Verdana"/>
              </a:rPr>
              <a:t>ion</a:t>
            </a:r>
            <a:r>
              <a:rPr lang="nb-NO" sz="4700" b="1" spc="-850" dirty="0">
                <a:solidFill>
                  <a:srgbClr val="FFFFFF"/>
                </a:solidFill>
                <a:latin typeface="Verdana"/>
                <a:cs typeface="Verdana"/>
              </a:rPr>
              <a:t> </a:t>
            </a:r>
            <a:r>
              <a:rPr lang="nb-NO" sz="4700" b="1" spc="-850" dirty="0" err="1">
                <a:solidFill>
                  <a:srgbClr val="FFFFFF"/>
                </a:solidFill>
                <a:latin typeface="Verdana"/>
                <a:cs typeface="Verdana"/>
              </a:rPr>
              <a:t>people</a:t>
            </a:r>
            <a:endParaRPr sz="4700" dirty="0">
              <a:latin typeface="Verdana"/>
              <a:cs typeface="Verdana"/>
            </a:endParaRPr>
          </a:p>
        </p:txBody>
      </p:sp>
      <p:sp>
        <p:nvSpPr>
          <p:cNvPr id="4" name="object 4"/>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a:t>
            </a:r>
            <a:endParaRPr sz="2450" dirty="0">
              <a:latin typeface="Verdana"/>
              <a:cs typeface="Verdana"/>
            </a:endParaRPr>
          </a:p>
        </p:txBody>
      </p:sp>
      <p:sp>
        <p:nvSpPr>
          <p:cNvPr id="6" name="object 6"/>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65" dirty="0"/>
              <a:t>In 1990, almost 2 billion people lived in extreme poverty, i.e. on less than US$ 1.9 a day.</a:t>
            </a:r>
            <a:endParaRPr spc="65" dirty="0"/>
          </a:p>
        </p:txBody>
      </p:sp>
      <p:sp>
        <p:nvSpPr>
          <p:cNvPr id="7" name="object 7"/>
          <p:cNvSpPr txBox="1"/>
          <p:nvPr/>
        </p:nvSpPr>
        <p:spPr>
          <a:xfrm>
            <a:off x="825380" y="3516882"/>
            <a:ext cx="8471535"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spc="-165" dirty="0">
                <a:latin typeface="Verdana"/>
                <a:cs typeface="Verdana"/>
              </a:rPr>
              <a:t>Approximately how many people lived in extreme poverty in 2023?</a:t>
            </a:r>
            <a:endParaRPr sz="2700" dirty="0">
              <a:latin typeface="Verdana"/>
              <a:cs typeface="Verdana"/>
            </a:endParaRPr>
          </a:p>
        </p:txBody>
      </p:sp>
      <p:pic>
        <p:nvPicPr>
          <p:cNvPr id="8" name="Picture 2">
            <a:extLst>
              <a:ext uri="{FF2B5EF4-FFF2-40B4-BE49-F238E27FC236}">
                <a16:creationId xmlns:a16="http://schemas.microsoft.com/office/drawing/2014/main" id="{95D77B1D-457E-F43D-6A64-A63B46162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8100" y="424237"/>
            <a:ext cx="1300162" cy="1300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12</a:t>
            </a:r>
            <a:endParaRPr sz="2450" dirty="0">
              <a:latin typeface="Verdana"/>
              <a:cs typeface="Verdana"/>
            </a:endParaRPr>
          </a:p>
        </p:txBody>
      </p:sp>
      <p:sp>
        <p:nvSpPr>
          <p:cNvPr id="3" name="object 3"/>
          <p:cNvSpPr/>
          <p:nvPr/>
        </p:nvSpPr>
        <p:spPr>
          <a:xfrm>
            <a:off x="3703896" y="4622986"/>
            <a:ext cx="3123501" cy="2161861"/>
          </a:xfrm>
          <a:prstGeom prst="rect">
            <a:avLst/>
          </a:prstGeom>
          <a:blipFill>
            <a:blip r:embed="rId2" cstate="print"/>
            <a:stretch>
              <a:fillRect/>
            </a:stretch>
          </a:blipFill>
        </p:spPr>
        <p:txBody>
          <a:bodyPr wrap="square" lIns="0" tIns="0" rIns="0" bIns="0" rtlCol="0"/>
          <a:lstStyle/>
          <a:p>
            <a:endParaRPr lang="en-US" dirty="0"/>
          </a:p>
        </p:txBody>
      </p:sp>
      <p:sp>
        <p:nvSpPr>
          <p:cNvPr id="4" name="object 4"/>
          <p:cNvSpPr/>
          <p:nvPr/>
        </p:nvSpPr>
        <p:spPr>
          <a:xfrm>
            <a:off x="674182" y="4622986"/>
            <a:ext cx="2905987" cy="216186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950016" y="4622986"/>
            <a:ext cx="2907505" cy="2161861"/>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846716" y="5418833"/>
            <a:ext cx="2607945" cy="400685"/>
          </a:xfrm>
          <a:prstGeom prst="rect">
            <a:avLst/>
          </a:prstGeom>
        </p:spPr>
        <p:txBody>
          <a:bodyPr vert="horz" wrap="square" lIns="0" tIns="13970" rIns="0" bIns="0" rtlCol="0">
            <a:spAutoFit/>
          </a:bodyPr>
          <a:lstStyle/>
          <a:p>
            <a:pPr marL="12700">
              <a:lnSpc>
                <a:spcPct val="100000"/>
              </a:lnSpc>
              <a:spcBef>
                <a:spcPts val="110"/>
              </a:spcBef>
            </a:pPr>
            <a:r>
              <a:rPr lang="en-US" sz="2450" dirty="0">
                <a:solidFill>
                  <a:schemeClr val="bg1"/>
                </a:solidFill>
                <a:latin typeface="Verdana"/>
                <a:cs typeface="Verdana"/>
              </a:rPr>
              <a:t>In households</a:t>
            </a:r>
          </a:p>
        </p:txBody>
      </p:sp>
      <p:sp>
        <p:nvSpPr>
          <p:cNvPr id="9" name="object 9"/>
          <p:cNvSpPr txBox="1"/>
          <p:nvPr/>
        </p:nvSpPr>
        <p:spPr>
          <a:xfrm>
            <a:off x="7060062" y="5452361"/>
            <a:ext cx="2638425" cy="400685"/>
          </a:xfrm>
          <a:prstGeom prst="rect">
            <a:avLst/>
          </a:prstGeom>
        </p:spPr>
        <p:txBody>
          <a:bodyPr vert="horz" wrap="square" lIns="0" tIns="13970" rIns="0" bIns="0" rtlCol="0">
            <a:spAutoFit/>
          </a:bodyPr>
          <a:lstStyle/>
          <a:p>
            <a:pPr marL="12700">
              <a:lnSpc>
                <a:spcPct val="100000"/>
              </a:lnSpc>
              <a:spcBef>
                <a:spcPts val="110"/>
              </a:spcBef>
            </a:pPr>
            <a:r>
              <a:rPr lang="nb-NO" sz="2450" spc="90" dirty="0">
                <a:solidFill>
                  <a:srgbClr val="FFFFFF"/>
                </a:solidFill>
                <a:latin typeface="Verdana"/>
                <a:cs typeface="Verdana"/>
              </a:rPr>
              <a:t>In restaurants</a:t>
            </a:r>
            <a:endParaRPr sz="2450" dirty="0">
              <a:latin typeface="Verdana"/>
              <a:cs typeface="Verdana"/>
            </a:endParaRPr>
          </a:p>
        </p:txBody>
      </p:sp>
      <p:sp>
        <p:nvSpPr>
          <p:cNvPr id="10" name="object 10"/>
          <p:cNvSpPr txBox="1">
            <a:spLocks noGrp="1"/>
          </p:cNvSpPr>
          <p:nvPr>
            <p:ph type="title"/>
          </p:nvPr>
        </p:nvSpPr>
        <p:spPr>
          <a:xfrm>
            <a:off x="152280" y="2055723"/>
            <a:ext cx="10541120" cy="1306127"/>
          </a:xfrm>
          <a:prstGeom prst="rect">
            <a:avLst/>
          </a:prstGeom>
        </p:spPr>
        <p:txBody>
          <a:bodyPr vert="horz" wrap="square" lIns="0" tIns="13335" rIns="0" bIns="0" rtlCol="0">
            <a:spAutoFit/>
          </a:bodyPr>
          <a:lstStyle/>
          <a:p>
            <a:pPr marL="12700" marR="5080">
              <a:lnSpc>
                <a:spcPct val="100000"/>
              </a:lnSpc>
              <a:spcBef>
                <a:spcPts val="105"/>
              </a:spcBef>
            </a:pPr>
            <a:r>
              <a:rPr lang="en-US" sz="2700" spc="-75" dirty="0"/>
              <a:t>According to the Ministry of the Environment, Norway throws away 450,000 </a:t>
            </a:r>
            <a:r>
              <a:rPr lang="en-US" sz="2700" spc="-75" dirty="0" err="1"/>
              <a:t>tonnes</a:t>
            </a:r>
            <a:r>
              <a:rPr lang="en-US" sz="2700" spc="-75" dirty="0"/>
              <a:t> of food annually, which corresponds to approx. 85 kg per consumer.</a:t>
            </a:r>
            <a:endParaRPr sz="2700" spc="-130" dirty="0"/>
          </a:p>
        </p:txBody>
      </p:sp>
      <p:sp>
        <p:nvSpPr>
          <p:cNvPr id="11" name="object 11"/>
          <p:cNvSpPr txBox="1"/>
          <p:nvPr/>
        </p:nvSpPr>
        <p:spPr>
          <a:xfrm>
            <a:off x="825380" y="3516882"/>
            <a:ext cx="7950320" cy="430887"/>
          </a:xfrm>
          <a:prstGeom prst="rect">
            <a:avLst/>
          </a:prstGeom>
        </p:spPr>
        <p:txBody>
          <a:bodyPr vert="horz" wrap="square" lIns="0" tIns="15240" rIns="0" bIns="0" rtlCol="0">
            <a:spAutoFit/>
          </a:bodyPr>
          <a:lstStyle/>
          <a:p>
            <a:pPr marL="12700">
              <a:lnSpc>
                <a:spcPct val="100000"/>
              </a:lnSpc>
              <a:spcBef>
                <a:spcPts val="120"/>
              </a:spcBef>
            </a:pPr>
            <a:r>
              <a:rPr lang="en-US" sz="2700" b="1" spc="-310" dirty="0">
                <a:latin typeface="Verdana"/>
                <a:cs typeface="Verdana"/>
              </a:rPr>
              <a:t>Where does the biggest food waste take place?</a:t>
            </a:r>
            <a:endParaRPr sz="2700" dirty="0">
              <a:latin typeface="Verdana"/>
              <a:cs typeface="Verdana"/>
            </a:endParaRPr>
          </a:p>
        </p:txBody>
      </p:sp>
      <p:pic>
        <p:nvPicPr>
          <p:cNvPr id="12" name="Picture 2" descr="Sustainable Development Goal 12 - Wikipedia">
            <a:extLst>
              <a:ext uri="{FF2B5EF4-FFF2-40B4-BE49-F238E27FC236}">
                <a16:creationId xmlns:a16="http://schemas.microsoft.com/office/drawing/2014/main" id="{75F18CAF-D862-1101-9D4C-CDFF52DC9E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0453" y="385367"/>
            <a:ext cx="1223962" cy="12239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066B601-3EE8-E083-22AD-BA6D9E628ADF}"/>
              </a:ext>
            </a:extLst>
          </p:cNvPr>
          <p:cNvSpPr txBox="1"/>
          <p:nvPr/>
        </p:nvSpPr>
        <p:spPr>
          <a:xfrm>
            <a:off x="4203700" y="5396325"/>
            <a:ext cx="2539498" cy="846386"/>
          </a:xfrm>
          <a:prstGeom prst="rect">
            <a:avLst/>
          </a:prstGeom>
          <a:noFill/>
        </p:spPr>
        <p:txBody>
          <a:bodyPr wrap="square" rtlCol="0">
            <a:spAutoFit/>
          </a:bodyPr>
          <a:lstStyle/>
          <a:p>
            <a:r>
              <a:rPr lang="nb-NO" sz="2450" dirty="0">
                <a:solidFill>
                  <a:schemeClr val="bg1"/>
                </a:solidFill>
                <a:latin typeface="Verdana" panose="020B0604030504040204" pitchFamily="34" charset="0"/>
                <a:ea typeface="Verdana" panose="020B0604030504040204" pitchFamily="34" charset="0"/>
              </a:rPr>
              <a:t>In </a:t>
            </a:r>
            <a:r>
              <a:rPr lang="nb-NO" sz="2450" dirty="0" err="1">
                <a:solidFill>
                  <a:schemeClr val="bg1"/>
                </a:solidFill>
                <a:latin typeface="Verdana" panose="020B0604030504040204" pitchFamily="34" charset="0"/>
                <a:ea typeface="Verdana" panose="020B0604030504040204" pitchFamily="34" charset="0"/>
              </a:rPr>
              <a:t>grocery</a:t>
            </a:r>
            <a:r>
              <a:rPr lang="nb-NO" sz="2450" dirty="0">
                <a:solidFill>
                  <a:schemeClr val="bg1"/>
                </a:solidFill>
                <a:latin typeface="Verdana" panose="020B0604030504040204" pitchFamily="34" charset="0"/>
                <a:ea typeface="Verdana" panose="020B0604030504040204" pitchFamily="34" charset="0"/>
              </a:rPr>
              <a:t> stores</a:t>
            </a:r>
            <a:endParaRPr lang="en-US" sz="2450" dirty="0">
              <a:solidFill>
                <a:schemeClr val="bg1"/>
              </a:solidFill>
              <a:latin typeface="Verdana" panose="020B0604030504040204" pitchFamily="34" charset="0"/>
              <a:ea typeface="Verdan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12</a:t>
            </a:r>
            <a:endParaRPr sz="2450" dirty="0">
              <a:latin typeface="Verdana"/>
              <a:cs typeface="Verdana"/>
            </a:endParaRPr>
          </a:p>
        </p:txBody>
      </p:sp>
      <p:sp>
        <p:nvSpPr>
          <p:cNvPr id="3" name="object 3"/>
          <p:cNvSpPr/>
          <p:nvPr/>
        </p:nvSpPr>
        <p:spPr>
          <a:xfrm>
            <a:off x="1404" y="4178808"/>
            <a:ext cx="10691995" cy="260603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829444" y="5095745"/>
            <a:ext cx="5033010" cy="748030"/>
          </a:xfrm>
          <a:prstGeom prst="rect">
            <a:avLst/>
          </a:prstGeom>
        </p:spPr>
        <p:txBody>
          <a:bodyPr vert="horz" wrap="square" lIns="0" tIns="17780" rIns="0" bIns="0" rtlCol="0">
            <a:spAutoFit/>
          </a:bodyPr>
          <a:lstStyle/>
          <a:p>
            <a:pPr marL="12700">
              <a:lnSpc>
                <a:spcPct val="100000"/>
              </a:lnSpc>
              <a:spcBef>
                <a:spcPts val="140"/>
              </a:spcBef>
            </a:pPr>
            <a:r>
              <a:rPr lang="en-US" sz="4700" b="1" dirty="0">
                <a:solidFill>
                  <a:schemeClr val="bg1"/>
                </a:solidFill>
                <a:latin typeface="Verdana"/>
                <a:cs typeface="Verdana"/>
              </a:rPr>
              <a:t>In households</a:t>
            </a:r>
            <a:endParaRPr sz="4700" b="1" dirty="0">
              <a:solidFill>
                <a:schemeClr val="bg1"/>
              </a:solidFill>
              <a:latin typeface="Verdana"/>
              <a:cs typeface="Verdana"/>
            </a:endParaRPr>
          </a:p>
        </p:txBody>
      </p:sp>
      <p:sp>
        <p:nvSpPr>
          <p:cNvPr id="6" name="object 6"/>
          <p:cNvSpPr txBox="1">
            <a:spLocks noGrp="1"/>
          </p:cNvSpPr>
          <p:nvPr>
            <p:ph type="title"/>
          </p:nvPr>
        </p:nvSpPr>
        <p:spPr>
          <a:xfrm>
            <a:off x="165100" y="2085910"/>
            <a:ext cx="10691995" cy="1306127"/>
          </a:xfrm>
          <a:prstGeom prst="rect">
            <a:avLst/>
          </a:prstGeom>
        </p:spPr>
        <p:txBody>
          <a:bodyPr vert="horz" wrap="square" lIns="0" tIns="13335" rIns="0" bIns="0" rtlCol="0">
            <a:spAutoFit/>
          </a:bodyPr>
          <a:lstStyle/>
          <a:p>
            <a:pPr marL="12700" marR="5080">
              <a:lnSpc>
                <a:spcPct val="100000"/>
              </a:lnSpc>
              <a:spcBef>
                <a:spcPts val="105"/>
              </a:spcBef>
            </a:pPr>
            <a:r>
              <a:rPr lang="en-US" sz="2700" spc="-75" dirty="0"/>
              <a:t>According to the Ministry of the Environment, Norway throws away 450,000 </a:t>
            </a:r>
            <a:r>
              <a:rPr lang="en-US" sz="2700" spc="-75" dirty="0" err="1"/>
              <a:t>tonnes</a:t>
            </a:r>
            <a:r>
              <a:rPr lang="en-US" sz="2700" spc="-75" dirty="0"/>
              <a:t> of food annually, which corresponds to approx. 85 kg per consumer.</a:t>
            </a:r>
            <a:endParaRPr sz="2700" spc="-130" dirty="0"/>
          </a:p>
        </p:txBody>
      </p:sp>
      <p:sp>
        <p:nvSpPr>
          <p:cNvPr id="7" name="object 7"/>
          <p:cNvSpPr txBox="1"/>
          <p:nvPr/>
        </p:nvSpPr>
        <p:spPr>
          <a:xfrm>
            <a:off x="825380" y="3516882"/>
            <a:ext cx="8026520" cy="430887"/>
          </a:xfrm>
          <a:prstGeom prst="rect">
            <a:avLst/>
          </a:prstGeom>
        </p:spPr>
        <p:txBody>
          <a:bodyPr vert="horz" wrap="square" lIns="0" tIns="15240" rIns="0" bIns="0" rtlCol="0">
            <a:spAutoFit/>
          </a:bodyPr>
          <a:lstStyle/>
          <a:p>
            <a:pPr marL="12700">
              <a:lnSpc>
                <a:spcPct val="100000"/>
              </a:lnSpc>
              <a:spcBef>
                <a:spcPts val="120"/>
              </a:spcBef>
            </a:pPr>
            <a:r>
              <a:rPr lang="en-US" sz="2700" b="1" spc="-310" dirty="0">
                <a:latin typeface="Verdana"/>
                <a:cs typeface="Verdana"/>
              </a:rPr>
              <a:t>Where does the biggest food waste take place?</a:t>
            </a:r>
            <a:endParaRPr sz="2700" dirty="0">
              <a:latin typeface="Verdana"/>
              <a:cs typeface="Verdana"/>
            </a:endParaRPr>
          </a:p>
        </p:txBody>
      </p:sp>
      <p:pic>
        <p:nvPicPr>
          <p:cNvPr id="8" name="Picture 2" descr="Sustainable Development Goal 12 - Wikipedia">
            <a:extLst>
              <a:ext uri="{FF2B5EF4-FFF2-40B4-BE49-F238E27FC236}">
                <a16:creationId xmlns:a16="http://schemas.microsoft.com/office/drawing/2014/main" id="{EA1FCBE2-EC0E-AE09-B79D-049807B7E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0453" y="385367"/>
            <a:ext cx="1223962" cy="1223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1826895"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114" dirty="0">
                <a:latin typeface="Arial"/>
                <a:cs typeface="Arial"/>
              </a:rPr>
              <a:t>Klimaindsats</a:t>
            </a:r>
            <a:endParaRPr sz="2450">
              <a:latin typeface="Arial"/>
              <a:cs typeface="Arial"/>
            </a:endParaRPr>
          </a:p>
        </p:txBody>
      </p:sp>
      <p:pic>
        <p:nvPicPr>
          <p:cNvPr id="7170" name="Picture 2">
            <a:extLst>
              <a:ext uri="{FF2B5EF4-FFF2-40B4-BE49-F238E27FC236}">
                <a16:creationId xmlns:a16="http://schemas.microsoft.com/office/drawing/2014/main" id="{F267600F-F085-FEBC-F39A-75C4FCBC9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387"/>
            <a:ext cx="10693400" cy="584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13</a:t>
            </a:r>
            <a:endParaRPr sz="2450" dirty="0">
              <a:latin typeface="Verdana"/>
              <a:cs typeface="Verdana"/>
            </a:endParaRPr>
          </a:p>
        </p:txBody>
      </p:sp>
      <p:sp>
        <p:nvSpPr>
          <p:cNvPr id="3" name="object 3"/>
          <p:cNvSpPr txBox="1">
            <a:spLocks noGrp="1"/>
          </p:cNvSpPr>
          <p:nvPr>
            <p:ph type="ctrTitle"/>
          </p:nvPr>
        </p:nvSpPr>
        <p:spPr>
          <a:xfrm>
            <a:off x="308983" y="2232150"/>
            <a:ext cx="10075432" cy="444352"/>
          </a:xfrm>
          <a:prstGeom prst="rect">
            <a:avLst/>
          </a:prstGeom>
        </p:spPr>
        <p:txBody>
          <a:bodyPr vert="horz" wrap="square" lIns="0" tIns="13335" rIns="0" bIns="0" rtlCol="0">
            <a:spAutoFit/>
          </a:bodyPr>
          <a:lstStyle/>
          <a:p>
            <a:pPr marL="527050" marR="5080">
              <a:lnSpc>
                <a:spcPct val="100000"/>
              </a:lnSpc>
              <a:spcBef>
                <a:spcPts val="105"/>
              </a:spcBef>
            </a:pPr>
            <a:r>
              <a:rPr lang="en-US" spc="5" dirty="0"/>
              <a:t>Global warming is closely linked to emissions of </a:t>
            </a:r>
            <a:r>
              <a:rPr spc="50" dirty="0"/>
              <a:t>CO</a:t>
            </a:r>
            <a:r>
              <a:rPr sz="1550" spc="50" dirty="0"/>
              <a:t>2</a:t>
            </a:r>
            <a:r>
              <a:rPr spc="50" dirty="0"/>
              <a:t>.</a:t>
            </a:r>
            <a:endParaRPr sz="1550" dirty="0"/>
          </a:p>
        </p:txBody>
      </p:sp>
      <p:sp>
        <p:nvSpPr>
          <p:cNvPr id="4" name="object 4"/>
          <p:cNvSpPr txBox="1"/>
          <p:nvPr/>
        </p:nvSpPr>
        <p:spPr>
          <a:xfrm>
            <a:off x="823856" y="3515358"/>
            <a:ext cx="9509125" cy="848887"/>
          </a:xfrm>
          <a:prstGeom prst="rect">
            <a:avLst/>
          </a:prstGeom>
        </p:spPr>
        <p:txBody>
          <a:bodyPr vert="horz" wrap="square" lIns="0" tIns="12700" rIns="0" bIns="0" rtlCol="0">
            <a:spAutoFit/>
          </a:bodyPr>
          <a:lstStyle/>
          <a:p>
            <a:pPr marL="12700" marR="5080">
              <a:lnSpc>
                <a:spcPct val="100699"/>
              </a:lnSpc>
              <a:spcBef>
                <a:spcPts val="100"/>
              </a:spcBef>
            </a:pPr>
            <a:r>
              <a:rPr lang="en-US" sz="2800" b="1" spc="-275" dirty="0">
                <a:latin typeface="Verdana" panose="020B0604030504040204" pitchFamily="34" charset="0"/>
                <a:ea typeface="Verdana" panose="020B0604030504040204" pitchFamily="34" charset="0"/>
                <a:cs typeface="Verdana"/>
              </a:rPr>
              <a:t>Which of these countries emitted the most </a:t>
            </a:r>
            <a:r>
              <a:rPr lang="en-US" sz="2800" b="1" spc="50" dirty="0">
                <a:latin typeface="Verdana" panose="020B0604030504040204" pitchFamily="34" charset="0"/>
                <a:ea typeface="Verdana" panose="020B0604030504040204" pitchFamily="34" charset="0"/>
              </a:rPr>
              <a:t>CO</a:t>
            </a:r>
            <a:r>
              <a:rPr lang="en-US" sz="2800" b="1" spc="50" dirty="0"/>
              <a:t>2</a:t>
            </a:r>
            <a:r>
              <a:rPr lang="en-US" sz="2800" b="1" spc="-275" dirty="0">
                <a:latin typeface="Verdana" panose="020B0604030504040204" pitchFamily="34" charset="0"/>
                <a:ea typeface="Verdana" panose="020B0604030504040204" pitchFamily="34" charset="0"/>
                <a:cs typeface="Verdana"/>
              </a:rPr>
              <a:t> per capita in 2023?</a:t>
            </a:r>
            <a:endParaRPr lang="en-US" sz="2800" dirty="0">
              <a:latin typeface="Verdana" panose="020B0604030504040204" pitchFamily="34" charset="0"/>
              <a:ea typeface="Verdana" panose="020B0604030504040204" pitchFamily="34" charset="0"/>
              <a:cs typeface="Verdana"/>
            </a:endParaRPr>
          </a:p>
        </p:txBody>
      </p:sp>
      <p:pic>
        <p:nvPicPr>
          <p:cNvPr id="52226" name="Picture 2" descr="Sustainable Development Goal 13 - Wikipedia">
            <a:extLst>
              <a:ext uri="{FF2B5EF4-FFF2-40B4-BE49-F238E27FC236}">
                <a16:creationId xmlns:a16="http://schemas.microsoft.com/office/drawing/2014/main" id="{4B49C63B-46DC-1E04-77C8-CE45098A0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3833" y="255158"/>
            <a:ext cx="1376362" cy="1376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13</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583554" y="5648064"/>
            <a:ext cx="1113531" cy="444352"/>
          </a:xfrm>
          <a:prstGeom prst="rect">
            <a:avLst/>
          </a:prstGeom>
        </p:spPr>
        <p:txBody>
          <a:bodyPr vert="horz" wrap="square" lIns="0" tIns="13335" rIns="0" bIns="0" rtlCol="0">
            <a:spAutoFit/>
          </a:bodyPr>
          <a:lstStyle/>
          <a:p>
            <a:pPr marL="12700">
              <a:lnSpc>
                <a:spcPct val="100000"/>
              </a:lnSpc>
              <a:spcBef>
                <a:spcPts val="105"/>
              </a:spcBef>
            </a:pPr>
            <a:r>
              <a:rPr lang="nb-NO" sz="2800" spc="-290" dirty="0" err="1">
                <a:solidFill>
                  <a:srgbClr val="FFFFFF"/>
                </a:solidFill>
                <a:latin typeface="Verdana"/>
                <a:cs typeface="Verdana"/>
              </a:rPr>
              <a:t>Ch</a:t>
            </a:r>
            <a:r>
              <a:rPr sz="2800" spc="-200" dirty="0" err="1">
                <a:solidFill>
                  <a:srgbClr val="FFFFFF"/>
                </a:solidFill>
                <a:latin typeface="Verdana"/>
                <a:cs typeface="Verdana"/>
              </a:rPr>
              <a:t>i</a:t>
            </a:r>
            <a:r>
              <a:rPr sz="2800" spc="-60" dirty="0" err="1">
                <a:solidFill>
                  <a:srgbClr val="FFFFFF"/>
                </a:solidFill>
                <a:latin typeface="Verdana"/>
                <a:cs typeface="Verdana"/>
              </a:rPr>
              <a:t>n</a:t>
            </a:r>
            <a:r>
              <a:rPr sz="2800" spc="235" dirty="0" err="1">
                <a:solidFill>
                  <a:srgbClr val="FFFFFF"/>
                </a:solidFill>
                <a:latin typeface="Verdana"/>
                <a:cs typeface="Verdana"/>
              </a:rPr>
              <a:t>a</a:t>
            </a:r>
            <a:endParaRPr sz="2800" dirty="0">
              <a:latin typeface="Verdana"/>
              <a:cs typeface="Verdana"/>
            </a:endParaRPr>
          </a:p>
        </p:txBody>
      </p:sp>
      <p:sp>
        <p:nvSpPr>
          <p:cNvPr id="7" name="object 7"/>
          <p:cNvSpPr txBox="1"/>
          <p:nvPr/>
        </p:nvSpPr>
        <p:spPr>
          <a:xfrm>
            <a:off x="4714863" y="5679056"/>
            <a:ext cx="1100455" cy="453390"/>
          </a:xfrm>
          <a:prstGeom prst="rect">
            <a:avLst/>
          </a:prstGeom>
        </p:spPr>
        <p:txBody>
          <a:bodyPr vert="horz" wrap="square" lIns="0" tIns="13335" rIns="0" bIns="0" rtlCol="0">
            <a:spAutoFit/>
          </a:bodyPr>
          <a:lstStyle/>
          <a:p>
            <a:pPr marL="12700">
              <a:lnSpc>
                <a:spcPct val="100000"/>
              </a:lnSpc>
              <a:spcBef>
                <a:spcPts val="105"/>
              </a:spcBef>
            </a:pPr>
            <a:r>
              <a:rPr lang="en-US" sz="2800" spc="-25" dirty="0">
                <a:solidFill>
                  <a:srgbClr val="FFFFFF"/>
                </a:solidFill>
                <a:latin typeface="Verdana"/>
                <a:cs typeface="Verdana"/>
              </a:rPr>
              <a:t>Qatar</a:t>
            </a:r>
            <a:endParaRPr sz="2800" dirty="0">
              <a:latin typeface="Verdana"/>
              <a:cs typeface="Verdana"/>
            </a:endParaRPr>
          </a:p>
        </p:txBody>
      </p:sp>
      <p:sp>
        <p:nvSpPr>
          <p:cNvPr id="8" name="object 8"/>
          <p:cNvSpPr txBox="1"/>
          <p:nvPr/>
        </p:nvSpPr>
        <p:spPr>
          <a:xfrm>
            <a:off x="7632700" y="5648064"/>
            <a:ext cx="1738494" cy="444352"/>
          </a:xfrm>
          <a:prstGeom prst="rect">
            <a:avLst/>
          </a:prstGeom>
        </p:spPr>
        <p:txBody>
          <a:bodyPr vert="horz" wrap="square" lIns="0" tIns="13335" rIns="0" bIns="0" rtlCol="0">
            <a:spAutoFit/>
          </a:bodyPr>
          <a:lstStyle/>
          <a:p>
            <a:pPr marL="12700">
              <a:lnSpc>
                <a:spcPct val="100000"/>
              </a:lnSpc>
              <a:spcBef>
                <a:spcPts val="105"/>
              </a:spcBef>
            </a:pPr>
            <a:r>
              <a:rPr lang="nb-NO" sz="2800" spc="-150" dirty="0">
                <a:solidFill>
                  <a:srgbClr val="FFFFFF"/>
                </a:solidFill>
                <a:latin typeface="Verdana"/>
                <a:cs typeface="Verdana"/>
              </a:rPr>
              <a:t>Germany</a:t>
            </a:r>
            <a:endParaRPr sz="2800" dirty="0">
              <a:latin typeface="Verdana"/>
              <a:cs typeface="Verdana"/>
            </a:endParaRPr>
          </a:p>
        </p:txBody>
      </p:sp>
      <p:sp>
        <p:nvSpPr>
          <p:cNvPr id="10" name="object 10"/>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5" dirty="0"/>
              <a:t>Global warming is closely linked to emissions of </a:t>
            </a:r>
            <a:r>
              <a:rPr spc="50" dirty="0"/>
              <a:t>CO</a:t>
            </a:r>
            <a:r>
              <a:rPr sz="1550" spc="50" dirty="0"/>
              <a:t>2</a:t>
            </a:r>
            <a:r>
              <a:rPr spc="50" dirty="0"/>
              <a:t>.</a:t>
            </a:r>
            <a:endParaRPr sz="1550" dirty="0"/>
          </a:p>
        </p:txBody>
      </p:sp>
      <p:sp>
        <p:nvSpPr>
          <p:cNvPr id="11" name="object 11"/>
          <p:cNvSpPr txBox="1"/>
          <p:nvPr/>
        </p:nvSpPr>
        <p:spPr>
          <a:xfrm>
            <a:off x="825380" y="3516882"/>
            <a:ext cx="9509125" cy="848887"/>
          </a:xfrm>
          <a:prstGeom prst="rect">
            <a:avLst/>
          </a:prstGeom>
        </p:spPr>
        <p:txBody>
          <a:bodyPr vert="horz" wrap="square" lIns="0" tIns="12700" rIns="0" bIns="0" rtlCol="0">
            <a:spAutoFit/>
          </a:bodyPr>
          <a:lstStyle/>
          <a:p>
            <a:pPr marL="12700" marR="5080">
              <a:lnSpc>
                <a:spcPct val="100699"/>
              </a:lnSpc>
              <a:spcBef>
                <a:spcPts val="100"/>
              </a:spcBef>
            </a:pPr>
            <a:r>
              <a:rPr lang="en-US" sz="2800" b="1" spc="-275" dirty="0">
                <a:latin typeface="Verdana" panose="020B0604030504040204" pitchFamily="34" charset="0"/>
                <a:ea typeface="Verdana" panose="020B0604030504040204" pitchFamily="34" charset="0"/>
                <a:cs typeface="Verdana"/>
              </a:rPr>
              <a:t>Which of these countries emitted the most </a:t>
            </a:r>
            <a:r>
              <a:rPr lang="en-US" sz="2800" b="1" spc="50" dirty="0">
                <a:latin typeface="Verdana" panose="020B0604030504040204" pitchFamily="34" charset="0"/>
                <a:ea typeface="Verdana" panose="020B0604030504040204" pitchFamily="34" charset="0"/>
              </a:rPr>
              <a:t>CO</a:t>
            </a:r>
            <a:r>
              <a:rPr lang="en-US" sz="2800" b="1" spc="50" dirty="0"/>
              <a:t>2</a:t>
            </a:r>
            <a:r>
              <a:rPr lang="en-US" sz="2800" b="1" spc="-275" dirty="0">
                <a:latin typeface="Verdana" panose="020B0604030504040204" pitchFamily="34" charset="0"/>
                <a:ea typeface="Verdana" panose="020B0604030504040204" pitchFamily="34" charset="0"/>
                <a:cs typeface="Verdana"/>
              </a:rPr>
              <a:t> per capita in 2023?</a:t>
            </a:r>
            <a:endParaRPr lang="en-US" sz="2800" dirty="0">
              <a:latin typeface="Verdana" panose="020B0604030504040204" pitchFamily="34" charset="0"/>
              <a:ea typeface="Verdana" panose="020B0604030504040204" pitchFamily="34" charset="0"/>
              <a:cs typeface="Verdana"/>
            </a:endParaRPr>
          </a:p>
        </p:txBody>
      </p:sp>
      <p:pic>
        <p:nvPicPr>
          <p:cNvPr id="12" name="Picture 2" descr="Sustainable Development Goal 13 - Wikipedia">
            <a:extLst>
              <a:ext uri="{FF2B5EF4-FFF2-40B4-BE49-F238E27FC236}">
                <a16:creationId xmlns:a16="http://schemas.microsoft.com/office/drawing/2014/main" id="{E33E3774-0D15-715F-FD5F-0E36675828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833" y="255158"/>
            <a:ext cx="1376362" cy="1376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13</a:t>
            </a:r>
            <a:endParaRPr sz="2450" dirty="0">
              <a:latin typeface="Verdana"/>
              <a:cs typeface="Verdana"/>
            </a:endParaRPr>
          </a:p>
        </p:txBody>
      </p:sp>
      <p:sp>
        <p:nvSpPr>
          <p:cNvPr id="3" name="object 3"/>
          <p:cNvSpPr/>
          <p:nvPr/>
        </p:nvSpPr>
        <p:spPr>
          <a:xfrm>
            <a:off x="1404" y="4419600"/>
            <a:ext cx="10691995" cy="2365247"/>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431167" y="5217666"/>
            <a:ext cx="1831339" cy="748030"/>
          </a:xfrm>
          <a:prstGeom prst="rect">
            <a:avLst/>
          </a:prstGeom>
        </p:spPr>
        <p:txBody>
          <a:bodyPr vert="horz" wrap="square" lIns="0" tIns="17780" rIns="0" bIns="0" rtlCol="0">
            <a:spAutoFit/>
          </a:bodyPr>
          <a:lstStyle/>
          <a:p>
            <a:pPr marL="12700">
              <a:lnSpc>
                <a:spcPct val="100000"/>
              </a:lnSpc>
              <a:spcBef>
                <a:spcPts val="140"/>
              </a:spcBef>
            </a:pPr>
            <a:r>
              <a:rPr lang="en-US" sz="4700" b="1" spc="-480" dirty="0">
                <a:solidFill>
                  <a:srgbClr val="FFFFFF"/>
                </a:solidFill>
                <a:latin typeface="Verdana"/>
                <a:cs typeface="Verdana"/>
              </a:rPr>
              <a:t>Qatar</a:t>
            </a:r>
            <a:endParaRPr sz="4700" dirty="0">
              <a:latin typeface="Verdana"/>
              <a:cs typeface="Verdana"/>
            </a:endParaRPr>
          </a:p>
        </p:txBody>
      </p:sp>
      <p:sp>
        <p:nvSpPr>
          <p:cNvPr id="6" name="object 6"/>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5" dirty="0"/>
              <a:t>Global warming is closely linked to emissions of </a:t>
            </a:r>
            <a:r>
              <a:rPr lang="en-US" spc="50" dirty="0"/>
              <a:t>CO</a:t>
            </a:r>
            <a:r>
              <a:rPr lang="en-US" sz="1550" spc="50" dirty="0"/>
              <a:t>2</a:t>
            </a:r>
            <a:r>
              <a:rPr lang="en-US" spc="50" dirty="0"/>
              <a:t>.</a:t>
            </a:r>
            <a:endParaRPr sz="1550" dirty="0"/>
          </a:p>
        </p:txBody>
      </p:sp>
      <p:sp>
        <p:nvSpPr>
          <p:cNvPr id="7" name="object 7"/>
          <p:cNvSpPr txBox="1"/>
          <p:nvPr/>
        </p:nvSpPr>
        <p:spPr>
          <a:xfrm>
            <a:off x="825380" y="3516882"/>
            <a:ext cx="9509125" cy="848887"/>
          </a:xfrm>
          <a:prstGeom prst="rect">
            <a:avLst/>
          </a:prstGeom>
        </p:spPr>
        <p:txBody>
          <a:bodyPr vert="horz" wrap="square" lIns="0" tIns="12700" rIns="0" bIns="0" rtlCol="0">
            <a:spAutoFit/>
          </a:bodyPr>
          <a:lstStyle/>
          <a:p>
            <a:pPr marL="12700" marR="5080">
              <a:lnSpc>
                <a:spcPct val="100699"/>
              </a:lnSpc>
              <a:spcBef>
                <a:spcPts val="100"/>
              </a:spcBef>
            </a:pPr>
            <a:r>
              <a:rPr lang="en-US" sz="2800" b="1" spc="-275" dirty="0">
                <a:latin typeface="Verdana" panose="020B0604030504040204" pitchFamily="34" charset="0"/>
                <a:ea typeface="Verdana" panose="020B0604030504040204" pitchFamily="34" charset="0"/>
                <a:cs typeface="Verdana"/>
              </a:rPr>
              <a:t>Which of these countries emitted the most </a:t>
            </a:r>
            <a:r>
              <a:rPr lang="en-US" sz="2800" b="1" spc="50" dirty="0">
                <a:latin typeface="Verdana" panose="020B0604030504040204" pitchFamily="34" charset="0"/>
                <a:ea typeface="Verdana" panose="020B0604030504040204" pitchFamily="34" charset="0"/>
              </a:rPr>
              <a:t>CO</a:t>
            </a:r>
            <a:r>
              <a:rPr lang="en-US" sz="2800" b="1" spc="50" dirty="0"/>
              <a:t>2</a:t>
            </a:r>
            <a:r>
              <a:rPr lang="en-US" sz="2800" b="1" spc="-275" dirty="0">
                <a:latin typeface="Verdana" panose="020B0604030504040204" pitchFamily="34" charset="0"/>
                <a:ea typeface="Verdana" panose="020B0604030504040204" pitchFamily="34" charset="0"/>
                <a:cs typeface="Verdana"/>
              </a:rPr>
              <a:t> per capita in 2023?</a:t>
            </a:r>
            <a:endParaRPr sz="2800" dirty="0">
              <a:latin typeface="Verdana" panose="020B0604030504040204" pitchFamily="34" charset="0"/>
              <a:ea typeface="Verdana" panose="020B0604030504040204" pitchFamily="34" charset="0"/>
              <a:cs typeface="Verdana"/>
            </a:endParaRPr>
          </a:p>
        </p:txBody>
      </p:sp>
      <p:pic>
        <p:nvPicPr>
          <p:cNvPr id="8" name="Picture 2" descr="Sustainable Development Goal 13 - Wikipedia">
            <a:extLst>
              <a:ext uri="{FF2B5EF4-FFF2-40B4-BE49-F238E27FC236}">
                <a16:creationId xmlns:a16="http://schemas.microsoft.com/office/drawing/2014/main" id="{EC85AE07-A11E-1F27-7A21-79748482E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3833" y="255158"/>
            <a:ext cx="1376362" cy="1376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1742439"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95" dirty="0">
                <a:latin typeface="Arial"/>
                <a:cs typeface="Arial"/>
              </a:rPr>
              <a:t>Livet </a:t>
            </a:r>
            <a:r>
              <a:rPr sz="2450" spc="20" dirty="0">
                <a:latin typeface="Arial"/>
                <a:cs typeface="Arial"/>
              </a:rPr>
              <a:t>i</a:t>
            </a:r>
            <a:r>
              <a:rPr sz="2450" spc="-260" dirty="0">
                <a:latin typeface="Arial"/>
                <a:cs typeface="Arial"/>
              </a:rPr>
              <a:t> </a:t>
            </a:r>
            <a:r>
              <a:rPr sz="2450" spc="-90" dirty="0">
                <a:latin typeface="Arial"/>
                <a:cs typeface="Arial"/>
              </a:rPr>
              <a:t>havet</a:t>
            </a:r>
            <a:endParaRPr sz="2450">
              <a:latin typeface="Arial"/>
              <a:cs typeface="Arial"/>
            </a:endParaRPr>
          </a:p>
        </p:txBody>
      </p:sp>
      <p:pic>
        <p:nvPicPr>
          <p:cNvPr id="6146" name="Picture 2">
            <a:extLst>
              <a:ext uri="{FF2B5EF4-FFF2-40B4-BE49-F238E27FC236}">
                <a16:creationId xmlns:a16="http://schemas.microsoft.com/office/drawing/2014/main" id="{C9B89821-CD59-6736-B6B4-A46A43A64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9937"/>
            <a:ext cx="10693400" cy="584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14</a:t>
            </a:r>
            <a:endParaRPr sz="2450" dirty="0">
              <a:latin typeface="Verdana"/>
              <a:cs typeface="Verdana"/>
            </a:endParaRPr>
          </a:p>
        </p:txBody>
      </p:sp>
      <p:sp>
        <p:nvSpPr>
          <p:cNvPr id="3" name="object 3"/>
          <p:cNvSpPr txBox="1"/>
          <p:nvPr/>
        </p:nvSpPr>
        <p:spPr>
          <a:xfrm>
            <a:off x="823856" y="2232150"/>
            <a:ext cx="9508807" cy="1305486"/>
          </a:xfrm>
          <a:prstGeom prst="rect">
            <a:avLst/>
          </a:prstGeom>
        </p:spPr>
        <p:txBody>
          <a:bodyPr vert="horz" wrap="square" lIns="0" tIns="12700" rIns="0" bIns="0" rtlCol="0">
            <a:spAutoFit/>
          </a:bodyPr>
          <a:lstStyle/>
          <a:p>
            <a:pPr marL="12700" marR="5080" algn="just">
              <a:lnSpc>
                <a:spcPct val="100200"/>
              </a:lnSpc>
              <a:spcBef>
                <a:spcPts val="100"/>
              </a:spcBef>
            </a:pPr>
            <a:r>
              <a:rPr lang="en-US" sz="2800" spc="-25" dirty="0">
                <a:latin typeface="Verdana"/>
                <a:cs typeface="Verdana"/>
              </a:rPr>
              <a:t>The so-called Great Pacific Garbage Patch is a large ocean area where plastic waste floats around and poses a threat to marine animals and ecosystems.</a:t>
            </a:r>
            <a:endParaRPr sz="2800" dirty="0">
              <a:latin typeface="Verdana"/>
              <a:cs typeface="Verdana"/>
            </a:endParaRPr>
          </a:p>
        </p:txBody>
      </p:sp>
      <p:sp>
        <p:nvSpPr>
          <p:cNvPr id="5" name="object 5"/>
          <p:cNvSpPr txBox="1"/>
          <p:nvPr/>
        </p:nvSpPr>
        <p:spPr>
          <a:xfrm>
            <a:off x="823856" y="3943602"/>
            <a:ext cx="8208645" cy="440690"/>
          </a:xfrm>
          <a:prstGeom prst="rect">
            <a:avLst/>
          </a:prstGeom>
        </p:spPr>
        <p:txBody>
          <a:bodyPr vert="horz" wrap="square" lIns="0" tIns="15240" rIns="0" bIns="0" rtlCol="0">
            <a:spAutoFit/>
          </a:bodyPr>
          <a:lstStyle/>
          <a:p>
            <a:pPr marL="12700">
              <a:lnSpc>
                <a:spcPct val="100000"/>
              </a:lnSpc>
              <a:spcBef>
                <a:spcPts val="120"/>
              </a:spcBef>
            </a:pPr>
            <a:r>
              <a:rPr lang="en-US" sz="2700" b="1" spc="-280" dirty="0">
                <a:latin typeface="Verdana"/>
                <a:cs typeface="Verdana"/>
              </a:rPr>
              <a:t>Approximately how big is it?</a:t>
            </a:r>
            <a:endParaRPr lang="en-US" sz="2700" dirty="0">
              <a:latin typeface="Verdana"/>
              <a:cs typeface="Verdana"/>
            </a:endParaRPr>
          </a:p>
        </p:txBody>
      </p:sp>
      <p:pic>
        <p:nvPicPr>
          <p:cNvPr id="55298" name="Picture 2" descr="What is SDGs?: Goal 14. Conserve and sustainably use the oceans, seas and  marine resources for sustainable developmentHiroshima for Global Peace">
            <a:extLst>
              <a:ext uri="{FF2B5EF4-FFF2-40B4-BE49-F238E27FC236}">
                <a16:creationId xmlns:a16="http://schemas.microsoft.com/office/drawing/2014/main" id="{33739B6C-AF82-25EE-5E5E-B755B2AF1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501" y="313943"/>
            <a:ext cx="1300162" cy="1300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14</a:t>
            </a:r>
            <a:endParaRPr sz="2450" dirty="0">
              <a:latin typeface="Verdana"/>
              <a:cs typeface="Verdana"/>
            </a:endParaRPr>
          </a:p>
        </p:txBody>
      </p:sp>
      <p:sp>
        <p:nvSpPr>
          <p:cNvPr id="3" name="object 3"/>
          <p:cNvSpPr/>
          <p:nvPr/>
        </p:nvSpPr>
        <p:spPr>
          <a:xfrm>
            <a:off x="4002600" y="4802814"/>
            <a:ext cx="2691098" cy="198203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802814"/>
            <a:ext cx="2669352" cy="198203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806280"/>
            <a:ext cx="2661317" cy="197856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947305" y="5342633"/>
            <a:ext cx="2494395" cy="1143262"/>
          </a:xfrm>
          <a:prstGeom prst="rect">
            <a:avLst/>
          </a:prstGeom>
        </p:spPr>
        <p:txBody>
          <a:bodyPr vert="horz" wrap="square" lIns="0" tIns="12065" rIns="0" bIns="0" rtlCol="0">
            <a:spAutoFit/>
          </a:bodyPr>
          <a:lstStyle/>
          <a:p>
            <a:pPr marL="12700" marR="5080" indent="435609" algn="ctr">
              <a:lnSpc>
                <a:spcPct val="100400"/>
              </a:lnSpc>
              <a:spcBef>
                <a:spcPts val="95"/>
              </a:spcBef>
            </a:pPr>
            <a:r>
              <a:rPr lang="en-US" sz="2450" spc="90" dirty="0">
                <a:solidFill>
                  <a:srgbClr val="FFFFFF"/>
                </a:solidFill>
                <a:latin typeface="Verdana"/>
                <a:cs typeface="Verdana"/>
              </a:rPr>
              <a:t>About the size of Spitsbergen</a:t>
            </a:r>
            <a:endParaRPr lang="en-US" sz="2450" dirty="0">
              <a:latin typeface="Verdana"/>
              <a:cs typeface="Verdana"/>
            </a:endParaRPr>
          </a:p>
        </p:txBody>
      </p:sp>
      <p:sp>
        <p:nvSpPr>
          <p:cNvPr id="7" name="object 7"/>
          <p:cNvSpPr txBox="1"/>
          <p:nvPr/>
        </p:nvSpPr>
        <p:spPr>
          <a:xfrm>
            <a:off x="4487555" y="5342633"/>
            <a:ext cx="1764030" cy="1143262"/>
          </a:xfrm>
          <a:prstGeom prst="rect">
            <a:avLst/>
          </a:prstGeom>
        </p:spPr>
        <p:txBody>
          <a:bodyPr vert="horz" wrap="square" lIns="0" tIns="12065" rIns="0" bIns="0" rtlCol="0">
            <a:spAutoFit/>
          </a:bodyPr>
          <a:lstStyle/>
          <a:p>
            <a:pPr marL="12700" marR="5080" indent="20955" algn="ctr">
              <a:lnSpc>
                <a:spcPct val="100400"/>
              </a:lnSpc>
              <a:spcBef>
                <a:spcPts val="95"/>
              </a:spcBef>
            </a:pPr>
            <a:r>
              <a:rPr lang="nb-NO" sz="2450" spc="90" dirty="0" err="1">
                <a:solidFill>
                  <a:srgbClr val="FFFFFF"/>
                </a:solidFill>
                <a:latin typeface="Verdana"/>
                <a:cs typeface="Verdana"/>
              </a:rPr>
              <a:t>About</a:t>
            </a:r>
            <a:r>
              <a:rPr lang="nb-NO" sz="2450" spc="90" dirty="0">
                <a:solidFill>
                  <a:srgbClr val="FFFFFF"/>
                </a:solidFill>
                <a:latin typeface="Verdana"/>
                <a:cs typeface="Verdana"/>
              </a:rPr>
              <a:t> </a:t>
            </a:r>
            <a:r>
              <a:rPr lang="nb-NO" sz="2450" spc="90" dirty="0" err="1">
                <a:solidFill>
                  <a:srgbClr val="FFFFFF"/>
                </a:solidFill>
                <a:latin typeface="Verdana"/>
                <a:cs typeface="Verdana"/>
              </a:rPr>
              <a:t>the</a:t>
            </a:r>
            <a:r>
              <a:rPr lang="nb-NO" sz="2450" spc="90" dirty="0">
                <a:solidFill>
                  <a:srgbClr val="FFFFFF"/>
                </a:solidFill>
                <a:latin typeface="Verdana"/>
                <a:cs typeface="Verdana"/>
              </a:rPr>
              <a:t> </a:t>
            </a:r>
            <a:r>
              <a:rPr lang="nb-NO" sz="2450" spc="90" dirty="0" err="1">
                <a:solidFill>
                  <a:srgbClr val="FFFFFF"/>
                </a:solidFill>
                <a:latin typeface="Verdana"/>
                <a:cs typeface="Verdana"/>
              </a:rPr>
              <a:t>size</a:t>
            </a:r>
            <a:r>
              <a:rPr lang="nb-NO" sz="2450" spc="90" dirty="0">
                <a:solidFill>
                  <a:srgbClr val="FFFFFF"/>
                </a:solidFill>
                <a:latin typeface="Verdana"/>
                <a:cs typeface="Verdana"/>
              </a:rPr>
              <a:t> </a:t>
            </a:r>
            <a:r>
              <a:rPr lang="nb-NO" sz="2450" spc="90" dirty="0" err="1">
                <a:solidFill>
                  <a:srgbClr val="FFFFFF"/>
                </a:solidFill>
                <a:latin typeface="Verdana"/>
                <a:cs typeface="Verdana"/>
              </a:rPr>
              <a:t>of</a:t>
            </a:r>
            <a:r>
              <a:rPr lang="nb-NO" sz="2450" spc="90" dirty="0">
                <a:solidFill>
                  <a:srgbClr val="FFFFFF"/>
                </a:solidFill>
                <a:latin typeface="Verdana"/>
                <a:cs typeface="Verdana"/>
              </a:rPr>
              <a:t> Norway</a:t>
            </a:r>
            <a:endParaRPr sz="2450" dirty="0">
              <a:latin typeface="Verdana"/>
              <a:cs typeface="Verdana"/>
            </a:endParaRPr>
          </a:p>
        </p:txBody>
      </p:sp>
      <p:sp>
        <p:nvSpPr>
          <p:cNvPr id="9" name="object 9"/>
          <p:cNvSpPr txBox="1"/>
          <p:nvPr/>
        </p:nvSpPr>
        <p:spPr>
          <a:xfrm>
            <a:off x="7351150" y="5342633"/>
            <a:ext cx="2255520" cy="1143262"/>
          </a:xfrm>
          <a:prstGeom prst="rect">
            <a:avLst/>
          </a:prstGeom>
        </p:spPr>
        <p:txBody>
          <a:bodyPr vert="horz" wrap="square" lIns="0" tIns="12065" rIns="0" bIns="0" rtlCol="0">
            <a:spAutoFit/>
          </a:bodyPr>
          <a:lstStyle/>
          <a:p>
            <a:pPr marL="12700" marR="5080" indent="226695" algn="ctr">
              <a:lnSpc>
                <a:spcPct val="100400"/>
              </a:lnSpc>
              <a:spcBef>
                <a:spcPts val="95"/>
              </a:spcBef>
            </a:pPr>
            <a:r>
              <a:rPr lang="nb-NO" sz="2450" spc="90" dirty="0" err="1">
                <a:solidFill>
                  <a:srgbClr val="FFFFFF"/>
                </a:solidFill>
                <a:latin typeface="Verdana"/>
                <a:cs typeface="Verdana"/>
              </a:rPr>
              <a:t>About</a:t>
            </a:r>
            <a:r>
              <a:rPr lang="nb-NO" sz="2450" spc="90" dirty="0">
                <a:solidFill>
                  <a:srgbClr val="FFFFFF"/>
                </a:solidFill>
                <a:latin typeface="Verdana"/>
                <a:cs typeface="Verdana"/>
              </a:rPr>
              <a:t> </a:t>
            </a:r>
            <a:r>
              <a:rPr lang="nb-NO" sz="2450" spc="90" dirty="0" err="1">
                <a:solidFill>
                  <a:srgbClr val="FFFFFF"/>
                </a:solidFill>
                <a:latin typeface="Verdana"/>
                <a:cs typeface="Verdana"/>
              </a:rPr>
              <a:t>the</a:t>
            </a:r>
            <a:r>
              <a:rPr lang="nb-NO" sz="2450" spc="90" dirty="0">
                <a:solidFill>
                  <a:srgbClr val="FFFFFF"/>
                </a:solidFill>
                <a:latin typeface="Verdana"/>
                <a:cs typeface="Verdana"/>
              </a:rPr>
              <a:t> </a:t>
            </a:r>
            <a:r>
              <a:rPr lang="nb-NO" sz="2450" spc="90" dirty="0" err="1">
                <a:solidFill>
                  <a:srgbClr val="FFFFFF"/>
                </a:solidFill>
                <a:latin typeface="Verdana"/>
                <a:cs typeface="Verdana"/>
              </a:rPr>
              <a:t>size</a:t>
            </a:r>
            <a:r>
              <a:rPr lang="nb-NO" sz="2450" spc="90" dirty="0">
                <a:solidFill>
                  <a:srgbClr val="FFFFFF"/>
                </a:solidFill>
                <a:latin typeface="Verdana"/>
                <a:cs typeface="Verdana"/>
              </a:rPr>
              <a:t> </a:t>
            </a:r>
            <a:r>
              <a:rPr lang="nb-NO" sz="2450" spc="90" dirty="0" err="1">
                <a:solidFill>
                  <a:srgbClr val="FFFFFF"/>
                </a:solidFill>
                <a:latin typeface="Verdana"/>
                <a:cs typeface="Verdana"/>
              </a:rPr>
              <a:t>of</a:t>
            </a:r>
            <a:r>
              <a:rPr lang="nb-NO" sz="2450" spc="90" dirty="0">
                <a:solidFill>
                  <a:srgbClr val="FFFFFF"/>
                </a:solidFill>
                <a:latin typeface="Verdana"/>
                <a:cs typeface="Verdana"/>
              </a:rPr>
              <a:t> </a:t>
            </a:r>
            <a:r>
              <a:rPr sz="2450" spc="45" dirty="0">
                <a:solidFill>
                  <a:srgbClr val="FFFFFF"/>
                </a:solidFill>
                <a:latin typeface="Verdana"/>
                <a:cs typeface="Verdana"/>
              </a:rPr>
              <a:t>Mongolia</a:t>
            </a:r>
            <a:endParaRPr sz="2450" dirty="0">
              <a:latin typeface="Verdana"/>
              <a:cs typeface="Verdana"/>
            </a:endParaRPr>
          </a:p>
        </p:txBody>
      </p:sp>
      <p:sp>
        <p:nvSpPr>
          <p:cNvPr id="10" name="object 10"/>
          <p:cNvSpPr txBox="1">
            <a:spLocks noGrp="1"/>
          </p:cNvSpPr>
          <p:nvPr>
            <p:ph type="title"/>
          </p:nvPr>
        </p:nvSpPr>
        <p:spPr>
          <a:xfrm>
            <a:off x="825380" y="2233675"/>
            <a:ext cx="9507283" cy="1305486"/>
          </a:xfrm>
          <a:prstGeom prst="rect">
            <a:avLst/>
          </a:prstGeom>
        </p:spPr>
        <p:txBody>
          <a:bodyPr vert="horz" wrap="square" lIns="0" tIns="12700" rIns="0" bIns="0" rtlCol="0">
            <a:spAutoFit/>
          </a:bodyPr>
          <a:lstStyle/>
          <a:p>
            <a:pPr marL="12700" marR="5080" algn="just">
              <a:lnSpc>
                <a:spcPct val="100200"/>
              </a:lnSpc>
              <a:spcBef>
                <a:spcPts val="100"/>
              </a:spcBef>
            </a:pPr>
            <a:r>
              <a:rPr lang="en-US" sz="2800" spc="-25" dirty="0">
                <a:latin typeface="Verdana"/>
                <a:cs typeface="Verdana"/>
              </a:rPr>
              <a:t>The so-called Great Pacific Garbage Patch is a large ocean area where plastic waste floats around and poses a threat to marine animals and ecosystems.</a:t>
            </a:r>
            <a:endParaRPr lang="en-US" sz="2800" dirty="0">
              <a:latin typeface="Verdana"/>
              <a:cs typeface="Verdana"/>
            </a:endParaRPr>
          </a:p>
        </p:txBody>
      </p:sp>
      <p:sp>
        <p:nvSpPr>
          <p:cNvPr id="11" name="object 11"/>
          <p:cNvSpPr txBox="1"/>
          <p:nvPr/>
        </p:nvSpPr>
        <p:spPr>
          <a:xfrm>
            <a:off x="825380" y="3945126"/>
            <a:ext cx="8208645" cy="440690"/>
          </a:xfrm>
          <a:prstGeom prst="rect">
            <a:avLst/>
          </a:prstGeom>
        </p:spPr>
        <p:txBody>
          <a:bodyPr vert="horz" wrap="square" lIns="0" tIns="15240" rIns="0" bIns="0" rtlCol="0">
            <a:spAutoFit/>
          </a:bodyPr>
          <a:lstStyle/>
          <a:p>
            <a:pPr marL="12700">
              <a:lnSpc>
                <a:spcPct val="100000"/>
              </a:lnSpc>
              <a:spcBef>
                <a:spcPts val="120"/>
              </a:spcBef>
            </a:pPr>
            <a:r>
              <a:rPr lang="en-US" sz="2700" b="1" spc="-280" dirty="0">
                <a:latin typeface="Verdana"/>
                <a:cs typeface="Verdana"/>
              </a:rPr>
              <a:t>Approximately how big is it?</a:t>
            </a:r>
            <a:endParaRPr lang="en-US" sz="2700" dirty="0">
              <a:latin typeface="Verdana"/>
              <a:cs typeface="Verdana"/>
            </a:endParaRPr>
          </a:p>
        </p:txBody>
      </p:sp>
      <p:pic>
        <p:nvPicPr>
          <p:cNvPr id="12" name="Picture 2" descr="What is SDGs?: Goal 14. Conserve and sustainably use the oceans, seas and  marine resources for sustainable developmentHiroshima for Global Peace">
            <a:extLst>
              <a:ext uri="{FF2B5EF4-FFF2-40B4-BE49-F238E27FC236}">
                <a16:creationId xmlns:a16="http://schemas.microsoft.com/office/drawing/2014/main" id="{269000D5-21A1-805D-4C82-51A2C5B196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501" y="313943"/>
            <a:ext cx="1300162" cy="1300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14</a:t>
            </a:r>
            <a:endParaRPr sz="2450" dirty="0">
              <a:latin typeface="Verdana"/>
              <a:cs typeface="Verdana"/>
            </a:endParaRPr>
          </a:p>
        </p:txBody>
      </p:sp>
      <p:sp>
        <p:nvSpPr>
          <p:cNvPr id="3" name="object 3"/>
          <p:cNvSpPr/>
          <p:nvPr/>
        </p:nvSpPr>
        <p:spPr>
          <a:xfrm>
            <a:off x="1404" y="4431791"/>
            <a:ext cx="10691995" cy="235305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08485" y="5265922"/>
            <a:ext cx="8779372" cy="684418"/>
          </a:xfrm>
          <a:prstGeom prst="rect">
            <a:avLst/>
          </a:prstGeom>
        </p:spPr>
        <p:txBody>
          <a:bodyPr vert="horz" wrap="square" lIns="0" tIns="11430" rIns="0" bIns="0" rtlCol="0">
            <a:spAutoFit/>
          </a:bodyPr>
          <a:lstStyle/>
          <a:p>
            <a:pPr marL="12700" marR="5080" indent="481330">
              <a:lnSpc>
                <a:spcPct val="100899"/>
              </a:lnSpc>
              <a:spcBef>
                <a:spcPts val="90"/>
              </a:spcBef>
            </a:pPr>
            <a:r>
              <a:rPr lang="nb-NO" sz="4700" b="1" spc="-405" dirty="0" err="1">
                <a:solidFill>
                  <a:srgbClr val="FFFFFF"/>
                </a:solidFill>
                <a:latin typeface="Verdana"/>
                <a:cs typeface="Verdana"/>
              </a:rPr>
              <a:t>About</a:t>
            </a:r>
            <a:r>
              <a:rPr lang="nb-NO" sz="4700" b="1" spc="-405" dirty="0">
                <a:solidFill>
                  <a:srgbClr val="FFFFFF"/>
                </a:solidFill>
                <a:latin typeface="Verdana"/>
                <a:cs typeface="Verdana"/>
              </a:rPr>
              <a:t> </a:t>
            </a:r>
            <a:r>
              <a:rPr lang="nb-NO" sz="4700" b="1" spc="-405" dirty="0" err="1">
                <a:solidFill>
                  <a:srgbClr val="FFFFFF"/>
                </a:solidFill>
                <a:latin typeface="Verdana"/>
                <a:cs typeface="Verdana"/>
              </a:rPr>
              <a:t>the</a:t>
            </a:r>
            <a:r>
              <a:rPr lang="nb-NO" sz="4700" b="1" spc="-405" dirty="0">
                <a:solidFill>
                  <a:srgbClr val="FFFFFF"/>
                </a:solidFill>
                <a:latin typeface="Verdana"/>
                <a:cs typeface="Verdana"/>
              </a:rPr>
              <a:t> </a:t>
            </a:r>
            <a:r>
              <a:rPr lang="nb-NO" sz="4700" b="1" spc="-405" dirty="0" err="1">
                <a:solidFill>
                  <a:srgbClr val="FFFFFF"/>
                </a:solidFill>
                <a:latin typeface="Verdana"/>
                <a:cs typeface="Verdana"/>
              </a:rPr>
              <a:t>size</a:t>
            </a:r>
            <a:r>
              <a:rPr lang="nb-NO" sz="4700" b="1" spc="-405" dirty="0">
                <a:solidFill>
                  <a:srgbClr val="FFFFFF"/>
                </a:solidFill>
                <a:latin typeface="Verdana"/>
                <a:cs typeface="Verdana"/>
              </a:rPr>
              <a:t> </a:t>
            </a:r>
            <a:r>
              <a:rPr lang="nb-NO" sz="4700" b="1" spc="-405" dirty="0" err="1">
                <a:solidFill>
                  <a:srgbClr val="FFFFFF"/>
                </a:solidFill>
                <a:latin typeface="Verdana"/>
                <a:cs typeface="Verdana"/>
              </a:rPr>
              <a:t>of</a:t>
            </a:r>
            <a:r>
              <a:rPr lang="nb-NO" sz="4700" b="1" spc="-405" dirty="0">
                <a:solidFill>
                  <a:srgbClr val="FFFFFF"/>
                </a:solidFill>
                <a:latin typeface="Verdana"/>
                <a:cs typeface="Verdana"/>
              </a:rPr>
              <a:t> </a:t>
            </a:r>
            <a:r>
              <a:rPr sz="4700" b="1" spc="-275" dirty="0">
                <a:solidFill>
                  <a:srgbClr val="FFFFFF"/>
                </a:solidFill>
                <a:latin typeface="Verdana"/>
                <a:cs typeface="Verdana"/>
              </a:rPr>
              <a:t>Mongolia</a:t>
            </a:r>
            <a:endParaRPr sz="4700" dirty="0">
              <a:latin typeface="Verdana"/>
              <a:cs typeface="Verdana"/>
            </a:endParaRPr>
          </a:p>
        </p:txBody>
      </p:sp>
      <p:sp>
        <p:nvSpPr>
          <p:cNvPr id="6" name="object 6"/>
          <p:cNvSpPr txBox="1">
            <a:spLocks noGrp="1"/>
          </p:cNvSpPr>
          <p:nvPr>
            <p:ph type="title"/>
          </p:nvPr>
        </p:nvSpPr>
        <p:spPr>
          <a:xfrm>
            <a:off x="825380" y="2233675"/>
            <a:ext cx="9507283" cy="1305486"/>
          </a:xfrm>
          <a:prstGeom prst="rect">
            <a:avLst/>
          </a:prstGeom>
        </p:spPr>
        <p:txBody>
          <a:bodyPr vert="horz" wrap="square" lIns="0" tIns="12700" rIns="0" bIns="0" rtlCol="0">
            <a:spAutoFit/>
          </a:bodyPr>
          <a:lstStyle/>
          <a:p>
            <a:pPr marL="12700" marR="5080" algn="just">
              <a:lnSpc>
                <a:spcPct val="100200"/>
              </a:lnSpc>
              <a:spcBef>
                <a:spcPts val="100"/>
              </a:spcBef>
            </a:pPr>
            <a:r>
              <a:rPr lang="en-US" sz="2800" spc="-25" dirty="0">
                <a:latin typeface="Verdana"/>
                <a:cs typeface="Verdana"/>
              </a:rPr>
              <a:t>The so-called Great Pacific Garbage Patch is a large ocean area where plastic waste floats around and poses a threat to marine animals and ecosystems.</a:t>
            </a:r>
            <a:endParaRPr lang="en-US" sz="2800" dirty="0">
              <a:latin typeface="Verdana"/>
              <a:cs typeface="Verdana"/>
            </a:endParaRPr>
          </a:p>
        </p:txBody>
      </p:sp>
      <p:sp>
        <p:nvSpPr>
          <p:cNvPr id="7" name="object 7"/>
          <p:cNvSpPr txBox="1"/>
          <p:nvPr/>
        </p:nvSpPr>
        <p:spPr>
          <a:xfrm>
            <a:off x="825380" y="3945126"/>
            <a:ext cx="9093320" cy="430887"/>
          </a:xfrm>
          <a:prstGeom prst="rect">
            <a:avLst/>
          </a:prstGeom>
        </p:spPr>
        <p:txBody>
          <a:bodyPr vert="horz" wrap="square" lIns="0" tIns="15240" rIns="0" bIns="0" rtlCol="0">
            <a:spAutoFit/>
          </a:bodyPr>
          <a:lstStyle/>
          <a:p>
            <a:pPr marL="12700">
              <a:lnSpc>
                <a:spcPct val="100000"/>
              </a:lnSpc>
              <a:spcBef>
                <a:spcPts val="120"/>
              </a:spcBef>
            </a:pPr>
            <a:r>
              <a:rPr lang="en-US" sz="2700" b="1" spc="-280" dirty="0">
                <a:latin typeface="Verdana"/>
                <a:cs typeface="Verdana"/>
              </a:rPr>
              <a:t>Approximately how big is it?</a:t>
            </a:r>
            <a:endParaRPr sz="2700" dirty="0">
              <a:latin typeface="Verdana"/>
              <a:cs typeface="Verdana"/>
            </a:endParaRPr>
          </a:p>
        </p:txBody>
      </p:sp>
      <p:pic>
        <p:nvPicPr>
          <p:cNvPr id="8" name="Picture 2" descr="What is SDGs?: Goal 14. Conserve and sustainably use the oceans, seas and  marine resources for sustainable developmentHiroshima for Global Peace">
            <a:extLst>
              <a:ext uri="{FF2B5EF4-FFF2-40B4-BE49-F238E27FC236}">
                <a16:creationId xmlns:a16="http://schemas.microsoft.com/office/drawing/2014/main" id="{48435A8E-BAAA-C47B-3A20-C32C1DBAD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501" y="313943"/>
            <a:ext cx="1300162" cy="1300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E82C75C4-9EB9-428B-3408-799B9FFDA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9" y="855883"/>
            <a:ext cx="10691586" cy="58447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1827530"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95" dirty="0">
                <a:latin typeface="Arial"/>
                <a:cs typeface="Arial"/>
              </a:rPr>
              <a:t>Livet </a:t>
            </a:r>
            <a:r>
              <a:rPr sz="2450" spc="-130" dirty="0">
                <a:latin typeface="Arial"/>
                <a:cs typeface="Arial"/>
              </a:rPr>
              <a:t>på</a:t>
            </a:r>
            <a:r>
              <a:rPr sz="2450" spc="-260" dirty="0">
                <a:latin typeface="Arial"/>
                <a:cs typeface="Arial"/>
              </a:rPr>
              <a:t> </a:t>
            </a:r>
            <a:r>
              <a:rPr sz="2450" spc="-80" dirty="0">
                <a:latin typeface="Arial"/>
                <a:cs typeface="Arial"/>
              </a:rPr>
              <a:t>land</a:t>
            </a:r>
            <a:endParaRPr sz="2450">
              <a:latin typeface="Arial"/>
              <a:cs typeface="Arial"/>
            </a:endParaRPr>
          </a:p>
        </p:txBody>
      </p:sp>
      <p:pic>
        <p:nvPicPr>
          <p:cNvPr id="5122" name="Picture 2">
            <a:extLst>
              <a:ext uri="{FF2B5EF4-FFF2-40B4-BE49-F238E27FC236}">
                <a16:creationId xmlns:a16="http://schemas.microsoft.com/office/drawing/2014/main" id="{0F0267C0-320D-E5AF-FE2B-AD820DE90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 y="789938"/>
            <a:ext cx="10702471" cy="58506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15</a:t>
            </a:r>
            <a:endParaRPr sz="2450" dirty="0">
              <a:latin typeface="Verdana"/>
              <a:cs typeface="Verdana"/>
            </a:endParaRPr>
          </a:p>
        </p:txBody>
      </p:sp>
      <p:sp>
        <p:nvSpPr>
          <p:cNvPr id="3" name="object 3"/>
          <p:cNvSpPr txBox="1">
            <a:spLocks noGrp="1"/>
          </p:cNvSpPr>
          <p:nvPr>
            <p:ph type="ctrTitle"/>
          </p:nvPr>
        </p:nvSpPr>
        <p:spPr>
          <a:xfrm>
            <a:off x="308983" y="2232150"/>
            <a:ext cx="10075432" cy="875240"/>
          </a:xfrm>
          <a:prstGeom prst="rect">
            <a:avLst/>
          </a:prstGeom>
        </p:spPr>
        <p:txBody>
          <a:bodyPr vert="horz" wrap="square" lIns="0" tIns="13335" rIns="0" bIns="0" rtlCol="0">
            <a:spAutoFit/>
          </a:bodyPr>
          <a:lstStyle/>
          <a:p>
            <a:pPr marL="527050" marR="5080">
              <a:lnSpc>
                <a:spcPct val="100000"/>
              </a:lnSpc>
              <a:spcBef>
                <a:spcPts val="105"/>
              </a:spcBef>
            </a:pPr>
            <a:r>
              <a:rPr lang="en-US" spc="-180" dirty="0"/>
              <a:t>Sufficiently large forest areas are essential for the earth’s ecosystems.</a:t>
            </a:r>
            <a:endParaRPr spc="-85" dirty="0"/>
          </a:p>
        </p:txBody>
      </p:sp>
      <p:sp>
        <p:nvSpPr>
          <p:cNvPr id="4" name="object 4"/>
          <p:cNvSpPr txBox="1"/>
          <p:nvPr/>
        </p:nvSpPr>
        <p:spPr>
          <a:xfrm>
            <a:off x="823856" y="3515358"/>
            <a:ext cx="9505315" cy="440690"/>
          </a:xfrm>
          <a:prstGeom prst="rect">
            <a:avLst/>
          </a:prstGeom>
        </p:spPr>
        <p:txBody>
          <a:bodyPr vert="horz" wrap="square" lIns="0" tIns="15240" rIns="0" bIns="0" rtlCol="0">
            <a:spAutoFit/>
          </a:bodyPr>
          <a:lstStyle/>
          <a:p>
            <a:pPr marL="12700">
              <a:lnSpc>
                <a:spcPct val="100000"/>
              </a:lnSpc>
              <a:spcBef>
                <a:spcPts val="120"/>
              </a:spcBef>
            </a:pPr>
            <a:r>
              <a:rPr lang="en-US" sz="2700" b="1" spc="-310" dirty="0">
                <a:latin typeface="Verdana"/>
                <a:cs typeface="Verdana"/>
              </a:rPr>
              <a:t>What percentage of Norway is covered by forest?</a:t>
            </a:r>
            <a:endParaRPr sz="2700" dirty="0">
              <a:latin typeface="Verdana"/>
              <a:cs typeface="Verdana"/>
            </a:endParaRPr>
          </a:p>
        </p:txBody>
      </p:sp>
      <p:pic>
        <p:nvPicPr>
          <p:cNvPr id="58370" name="Picture 2">
            <a:extLst>
              <a:ext uri="{FF2B5EF4-FFF2-40B4-BE49-F238E27FC236}">
                <a16:creationId xmlns:a16="http://schemas.microsoft.com/office/drawing/2014/main" id="{26B3B7FD-AD6F-9375-81D0-5C21C2E83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309" y="314850"/>
            <a:ext cx="1300162" cy="1300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15</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751976" y="5418833"/>
            <a:ext cx="795655"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17</a:t>
            </a:r>
            <a:r>
              <a:rPr sz="2800" spc="-300" dirty="0">
                <a:solidFill>
                  <a:srgbClr val="FFFFFF"/>
                </a:solidFill>
                <a:latin typeface="Verdana"/>
                <a:cs typeface="Verdana"/>
              </a:rPr>
              <a:t> </a:t>
            </a:r>
            <a:r>
              <a:rPr sz="2800" spc="-840" dirty="0">
                <a:solidFill>
                  <a:srgbClr val="FFFFFF"/>
                </a:solidFill>
                <a:latin typeface="Verdana"/>
                <a:cs typeface="Verdana"/>
              </a:rPr>
              <a:t>%</a:t>
            </a:r>
            <a:endParaRPr sz="2800">
              <a:latin typeface="Verdana"/>
              <a:cs typeface="Verdana"/>
            </a:endParaRPr>
          </a:p>
        </p:txBody>
      </p:sp>
      <p:sp>
        <p:nvSpPr>
          <p:cNvPr id="7" name="object 7"/>
          <p:cNvSpPr txBox="1"/>
          <p:nvPr/>
        </p:nvSpPr>
        <p:spPr>
          <a:xfrm>
            <a:off x="4867031" y="5435597"/>
            <a:ext cx="795655"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3</a:t>
            </a:r>
            <a:r>
              <a:rPr lang="nb-NO" sz="2800" spc="-225" dirty="0">
                <a:solidFill>
                  <a:srgbClr val="FFFFFF"/>
                </a:solidFill>
                <a:latin typeface="Verdana"/>
                <a:cs typeface="Verdana"/>
              </a:rPr>
              <a:t>7</a:t>
            </a:r>
            <a:r>
              <a:rPr sz="2800" spc="-300" dirty="0">
                <a:solidFill>
                  <a:srgbClr val="FFFFFF"/>
                </a:solidFill>
                <a:latin typeface="Verdana"/>
                <a:cs typeface="Verdana"/>
              </a:rPr>
              <a:t> </a:t>
            </a:r>
            <a:r>
              <a:rPr sz="2800" spc="-840" dirty="0">
                <a:solidFill>
                  <a:srgbClr val="FFFFFF"/>
                </a:solidFill>
                <a:latin typeface="Verdana"/>
                <a:cs typeface="Verdana"/>
              </a:rPr>
              <a:t>%</a:t>
            </a:r>
            <a:endParaRPr sz="2800" dirty="0">
              <a:latin typeface="Verdana"/>
              <a:cs typeface="Verdana"/>
            </a:endParaRPr>
          </a:p>
        </p:txBody>
      </p:sp>
      <p:sp>
        <p:nvSpPr>
          <p:cNvPr id="9" name="object 9"/>
          <p:cNvSpPr txBox="1"/>
          <p:nvPr/>
        </p:nvSpPr>
        <p:spPr>
          <a:xfrm>
            <a:off x="7982086" y="5452361"/>
            <a:ext cx="795655" cy="453390"/>
          </a:xfrm>
          <a:prstGeom prst="rect">
            <a:avLst/>
          </a:prstGeom>
        </p:spPr>
        <p:txBody>
          <a:bodyPr vert="horz" wrap="square" lIns="0" tIns="13335" rIns="0" bIns="0" rtlCol="0">
            <a:spAutoFit/>
          </a:bodyPr>
          <a:lstStyle/>
          <a:p>
            <a:pPr marL="12700">
              <a:lnSpc>
                <a:spcPct val="100000"/>
              </a:lnSpc>
              <a:spcBef>
                <a:spcPts val="105"/>
              </a:spcBef>
            </a:pPr>
            <a:r>
              <a:rPr sz="2800" spc="-225" dirty="0">
                <a:solidFill>
                  <a:srgbClr val="FFFFFF"/>
                </a:solidFill>
                <a:latin typeface="Verdana"/>
                <a:cs typeface="Verdana"/>
              </a:rPr>
              <a:t>57</a:t>
            </a:r>
            <a:r>
              <a:rPr sz="2800" spc="-300" dirty="0">
                <a:solidFill>
                  <a:srgbClr val="FFFFFF"/>
                </a:solidFill>
                <a:latin typeface="Verdana"/>
                <a:cs typeface="Verdana"/>
              </a:rPr>
              <a:t> </a:t>
            </a:r>
            <a:r>
              <a:rPr sz="2800" spc="-840" dirty="0">
                <a:solidFill>
                  <a:srgbClr val="FFFFFF"/>
                </a:solidFill>
                <a:latin typeface="Verdana"/>
                <a:cs typeface="Verdana"/>
              </a:rPr>
              <a:t>%</a:t>
            </a:r>
            <a:endParaRPr sz="2800">
              <a:latin typeface="Verdana"/>
              <a:cs typeface="Verdana"/>
            </a:endParaRPr>
          </a:p>
        </p:txBody>
      </p:sp>
      <p:sp>
        <p:nvSpPr>
          <p:cNvPr id="10" name="object 10"/>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180" dirty="0"/>
              <a:t>Sufficiently large forest areas are essential for the earth’s ecosystems.</a:t>
            </a:r>
            <a:endParaRPr spc="-85" dirty="0"/>
          </a:p>
        </p:txBody>
      </p:sp>
      <p:sp>
        <p:nvSpPr>
          <p:cNvPr id="11" name="object 11"/>
          <p:cNvSpPr txBox="1"/>
          <p:nvPr/>
        </p:nvSpPr>
        <p:spPr>
          <a:xfrm>
            <a:off x="825380" y="3516882"/>
            <a:ext cx="9505315" cy="440690"/>
          </a:xfrm>
          <a:prstGeom prst="rect">
            <a:avLst/>
          </a:prstGeom>
        </p:spPr>
        <p:txBody>
          <a:bodyPr vert="horz" wrap="square" lIns="0" tIns="15240" rIns="0" bIns="0" rtlCol="0">
            <a:spAutoFit/>
          </a:bodyPr>
          <a:lstStyle/>
          <a:p>
            <a:pPr marL="12700">
              <a:lnSpc>
                <a:spcPct val="100000"/>
              </a:lnSpc>
              <a:spcBef>
                <a:spcPts val="120"/>
              </a:spcBef>
            </a:pPr>
            <a:r>
              <a:rPr lang="en-US" sz="2700" b="1" spc="-310" dirty="0">
                <a:latin typeface="Verdana"/>
                <a:cs typeface="Verdana"/>
              </a:rPr>
              <a:t>What percentage of Norway is covered by forest?</a:t>
            </a:r>
            <a:endParaRPr lang="en-US" sz="2700" dirty="0">
              <a:latin typeface="Verdana"/>
              <a:cs typeface="Verdana"/>
            </a:endParaRPr>
          </a:p>
        </p:txBody>
      </p:sp>
      <p:pic>
        <p:nvPicPr>
          <p:cNvPr id="12" name="Picture 2">
            <a:extLst>
              <a:ext uri="{FF2B5EF4-FFF2-40B4-BE49-F238E27FC236}">
                <a16:creationId xmlns:a16="http://schemas.microsoft.com/office/drawing/2014/main" id="{5FC6CE73-9F6A-902B-7C04-CB6913421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6309" y="314850"/>
            <a:ext cx="1300162" cy="1300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04" y="4419600"/>
            <a:ext cx="10691995" cy="236524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15</a:t>
            </a:r>
            <a:endParaRPr sz="2450" dirty="0">
              <a:latin typeface="Verdana"/>
              <a:cs typeface="Verdana"/>
            </a:endParaRPr>
          </a:p>
        </p:txBody>
      </p:sp>
      <p:sp>
        <p:nvSpPr>
          <p:cNvPr id="4" name="object 4"/>
          <p:cNvSpPr txBox="1"/>
          <p:nvPr/>
        </p:nvSpPr>
        <p:spPr>
          <a:xfrm>
            <a:off x="4653671" y="5217666"/>
            <a:ext cx="1384935" cy="748030"/>
          </a:xfrm>
          <a:prstGeom prst="rect">
            <a:avLst/>
          </a:prstGeom>
        </p:spPr>
        <p:txBody>
          <a:bodyPr vert="horz" wrap="square" lIns="0" tIns="17780" rIns="0" bIns="0" rtlCol="0">
            <a:spAutoFit/>
          </a:bodyPr>
          <a:lstStyle/>
          <a:p>
            <a:pPr marL="12700">
              <a:lnSpc>
                <a:spcPct val="100000"/>
              </a:lnSpc>
              <a:spcBef>
                <a:spcPts val="140"/>
              </a:spcBef>
            </a:pPr>
            <a:r>
              <a:rPr sz="4700" b="1" spc="-690" dirty="0">
                <a:solidFill>
                  <a:srgbClr val="FFFFFF"/>
                </a:solidFill>
                <a:latin typeface="Verdana"/>
                <a:cs typeface="Verdana"/>
              </a:rPr>
              <a:t>3</a:t>
            </a:r>
            <a:r>
              <a:rPr lang="nb-NO" sz="4700" b="1" spc="-690" dirty="0">
                <a:solidFill>
                  <a:srgbClr val="FFFFFF"/>
                </a:solidFill>
                <a:latin typeface="Verdana"/>
                <a:cs typeface="Verdana"/>
              </a:rPr>
              <a:t>7</a:t>
            </a:r>
            <a:r>
              <a:rPr sz="4700" b="1" spc="-380" dirty="0">
                <a:solidFill>
                  <a:srgbClr val="FFFFFF"/>
                </a:solidFill>
                <a:latin typeface="Verdana"/>
                <a:cs typeface="Verdana"/>
              </a:rPr>
              <a:t> </a:t>
            </a:r>
            <a:r>
              <a:rPr sz="4700" b="1" spc="-1905" dirty="0">
                <a:solidFill>
                  <a:srgbClr val="FFFFFF"/>
                </a:solidFill>
                <a:latin typeface="Verdana"/>
                <a:cs typeface="Verdana"/>
              </a:rPr>
              <a:t>%</a:t>
            </a:r>
            <a:endParaRPr sz="4700" dirty="0">
              <a:latin typeface="Verdana"/>
              <a:cs typeface="Verdana"/>
            </a:endParaRPr>
          </a:p>
        </p:txBody>
      </p:sp>
      <p:sp>
        <p:nvSpPr>
          <p:cNvPr id="6" name="object 6"/>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180" dirty="0"/>
              <a:t>Sufficiently large forest areas are essential for the earth’s ecosystems.</a:t>
            </a:r>
            <a:endParaRPr spc="-85" dirty="0"/>
          </a:p>
        </p:txBody>
      </p:sp>
      <p:sp>
        <p:nvSpPr>
          <p:cNvPr id="7" name="object 7"/>
          <p:cNvSpPr txBox="1"/>
          <p:nvPr/>
        </p:nvSpPr>
        <p:spPr>
          <a:xfrm>
            <a:off x="825380" y="3516882"/>
            <a:ext cx="9505315" cy="440690"/>
          </a:xfrm>
          <a:prstGeom prst="rect">
            <a:avLst/>
          </a:prstGeom>
        </p:spPr>
        <p:txBody>
          <a:bodyPr vert="horz" wrap="square" lIns="0" tIns="15240" rIns="0" bIns="0" rtlCol="0">
            <a:spAutoFit/>
          </a:bodyPr>
          <a:lstStyle/>
          <a:p>
            <a:pPr marL="12700">
              <a:lnSpc>
                <a:spcPct val="100000"/>
              </a:lnSpc>
              <a:spcBef>
                <a:spcPts val="120"/>
              </a:spcBef>
            </a:pPr>
            <a:r>
              <a:rPr lang="en-US" sz="2700" b="1" spc="-310" dirty="0">
                <a:latin typeface="Verdana"/>
                <a:cs typeface="Verdana"/>
              </a:rPr>
              <a:t>What percentage of Norway is covered by forest?</a:t>
            </a:r>
            <a:endParaRPr lang="en-US" sz="2700" dirty="0">
              <a:latin typeface="Verdana"/>
              <a:cs typeface="Verdana"/>
            </a:endParaRPr>
          </a:p>
        </p:txBody>
      </p:sp>
      <p:pic>
        <p:nvPicPr>
          <p:cNvPr id="8" name="Picture 2">
            <a:extLst>
              <a:ext uri="{FF2B5EF4-FFF2-40B4-BE49-F238E27FC236}">
                <a16:creationId xmlns:a16="http://schemas.microsoft.com/office/drawing/2014/main" id="{33CD8D92-85F4-24EA-A9B2-614D72E48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6309" y="314850"/>
            <a:ext cx="1300162" cy="1300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5551170"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130" dirty="0">
                <a:latin typeface="Arial"/>
                <a:cs typeface="Arial"/>
              </a:rPr>
              <a:t>Fred, </a:t>
            </a:r>
            <a:r>
              <a:rPr sz="2450" spc="-70" dirty="0">
                <a:latin typeface="Arial"/>
                <a:cs typeface="Arial"/>
              </a:rPr>
              <a:t>retfærdighed </a:t>
            </a:r>
            <a:r>
              <a:rPr sz="2450" spc="-140" dirty="0">
                <a:latin typeface="Arial"/>
                <a:cs typeface="Arial"/>
              </a:rPr>
              <a:t>og </a:t>
            </a:r>
            <a:r>
              <a:rPr sz="2450" spc="-130" dirty="0">
                <a:latin typeface="Arial"/>
                <a:cs typeface="Arial"/>
              </a:rPr>
              <a:t>stærke</a:t>
            </a:r>
            <a:r>
              <a:rPr sz="2450" spc="-210" dirty="0">
                <a:latin typeface="Arial"/>
                <a:cs typeface="Arial"/>
              </a:rPr>
              <a:t> </a:t>
            </a:r>
            <a:r>
              <a:rPr sz="2450" spc="-20" dirty="0">
                <a:latin typeface="Arial"/>
                <a:cs typeface="Arial"/>
              </a:rPr>
              <a:t>institutioner</a:t>
            </a:r>
            <a:endParaRPr sz="2450">
              <a:latin typeface="Arial"/>
              <a:cs typeface="Arial"/>
            </a:endParaRPr>
          </a:p>
        </p:txBody>
      </p:sp>
      <p:pic>
        <p:nvPicPr>
          <p:cNvPr id="4098" name="Picture 2">
            <a:extLst>
              <a:ext uri="{FF2B5EF4-FFF2-40B4-BE49-F238E27FC236}">
                <a16:creationId xmlns:a16="http://schemas.microsoft.com/office/drawing/2014/main" id="{10A6D544-EC74-9419-EEEF-8C7F5A991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 y="857507"/>
            <a:ext cx="10685646" cy="5841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16</a:t>
            </a:r>
            <a:endParaRPr sz="2450" dirty="0">
              <a:latin typeface="Verdana"/>
              <a:cs typeface="Verdana"/>
            </a:endParaRPr>
          </a:p>
        </p:txBody>
      </p:sp>
      <p:sp>
        <p:nvSpPr>
          <p:cNvPr id="3" name="object 3"/>
          <p:cNvSpPr txBox="1">
            <a:spLocks noGrp="1"/>
          </p:cNvSpPr>
          <p:nvPr>
            <p:ph type="title"/>
          </p:nvPr>
        </p:nvSpPr>
        <p:spPr>
          <a:xfrm>
            <a:off x="823855" y="2232150"/>
            <a:ext cx="6407401" cy="1305486"/>
          </a:xfrm>
          <a:prstGeom prst="rect">
            <a:avLst/>
          </a:prstGeom>
        </p:spPr>
        <p:txBody>
          <a:bodyPr vert="horz" wrap="square" lIns="0" tIns="12700" rIns="0" bIns="0" rtlCol="0">
            <a:spAutoFit/>
          </a:bodyPr>
          <a:lstStyle/>
          <a:p>
            <a:pPr marL="12700" marR="5080">
              <a:lnSpc>
                <a:spcPct val="100200"/>
              </a:lnSpc>
              <a:spcBef>
                <a:spcPts val="100"/>
              </a:spcBef>
            </a:pPr>
            <a:r>
              <a:rPr lang="en-US" spc="-75" dirty="0"/>
              <a:t>According to Transparency International, the following countries were the least corrupt in 2023.</a:t>
            </a:r>
            <a:endParaRPr spc="-229" dirty="0"/>
          </a:p>
        </p:txBody>
      </p:sp>
      <p:sp>
        <p:nvSpPr>
          <p:cNvPr id="4" name="object 4"/>
          <p:cNvSpPr txBox="1"/>
          <p:nvPr/>
        </p:nvSpPr>
        <p:spPr>
          <a:xfrm>
            <a:off x="823856" y="3929886"/>
            <a:ext cx="5633085" cy="440690"/>
          </a:xfrm>
          <a:prstGeom prst="rect">
            <a:avLst/>
          </a:prstGeom>
        </p:spPr>
        <p:txBody>
          <a:bodyPr vert="horz" wrap="square" lIns="0" tIns="15240" rIns="0" bIns="0" rtlCol="0">
            <a:spAutoFit/>
          </a:bodyPr>
          <a:lstStyle/>
          <a:p>
            <a:pPr marL="12700">
              <a:lnSpc>
                <a:spcPct val="100000"/>
              </a:lnSpc>
              <a:spcBef>
                <a:spcPts val="120"/>
              </a:spcBef>
            </a:pPr>
            <a:r>
              <a:rPr lang="en-US" sz="2700" b="1" spc="-275" dirty="0">
                <a:latin typeface="Verdana"/>
                <a:cs typeface="Verdana"/>
              </a:rPr>
              <a:t>Which country is in first place?</a:t>
            </a:r>
            <a:endParaRPr sz="2700" dirty="0">
              <a:latin typeface="Verdana"/>
              <a:cs typeface="Verdana"/>
            </a:endParaRPr>
          </a:p>
        </p:txBody>
      </p:sp>
      <p:graphicFrame>
        <p:nvGraphicFramePr>
          <p:cNvPr id="6" name="object 6"/>
          <p:cNvGraphicFramePr>
            <a:graphicFrameLocks noGrp="1"/>
          </p:cNvGraphicFramePr>
          <p:nvPr>
            <p:extLst>
              <p:ext uri="{D42A27DB-BD31-4B8C-83A1-F6EECF244321}">
                <p14:modId xmlns:p14="http://schemas.microsoft.com/office/powerpoint/2010/main" val="1816396402"/>
              </p:ext>
            </p:extLst>
          </p:nvPr>
        </p:nvGraphicFramePr>
        <p:xfrm>
          <a:off x="7231257" y="2305811"/>
          <a:ext cx="2834004" cy="2063111"/>
        </p:xfrm>
        <a:graphic>
          <a:graphicData uri="http://schemas.openxmlformats.org/drawingml/2006/table">
            <a:tbl>
              <a:tblPr firstRow="1" bandRow="1">
                <a:tableStyleId>{2D5ABB26-0587-4C30-8999-92F81FD0307C}</a:tableStyleId>
              </a:tblPr>
              <a:tblGrid>
                <a:gridCol w="612775">
                  <a:extLst>
                    <a:ext uri="{9D8B030D-6E8A-4147-A177-3AD203B41FA5}">
                      <a16:colId xmlns:a16="http://schemas.microsoft.com/office/drawing/2014/main" val="20000"/>
                    </a:ext>
                  </a:extLst>
                </a:gridCol>
                <a:gridCol w="1220470">
                  <a:extLst>
                    <a:ext uri="{9D8B030D-6E8A-4147-A177-3AD203B41FA5}">
                      <a16:colId xmlns:a16="http://schemas.microsoft.com/office/drawing/2014/main" val="20001"/>
                    </a:ext>
                  </a:extLst>
                </a:gridCol>
                <a:gridCol w="1000759">
                  <a:extLst>
                    <a:ext uri="{9D8B030D-6E8A-4147-A177-3AD203B41FA5}">
                      <a16:colId xmlns:a16="http://schemas.microsoft.com/office/drawing/2014/main" val="20002"/>
                    </a:ext>
                  </a:extLst>
                </a:gridCol>
              </a:tblGrid>
              <a:tr h="326135">
                <a:tc>
                  <a:txBody>
                    <a:bodyPr/>
                    <a:lstStyle/>
                    <a:p>
                      <a:pPr marL="78740">
                        <a:lnSpc>
                          <a:spcPct val="100000"/>
                        </a:lnSpc>
                        <a:spcBef>
                          <a:spcPts val="310"/>
                        </a:spcBef>
                      </a:pPr>
                      <a:r>
                        <a:rPr sz="1200" b="1" spc="-114" dirty="0">
                          <a:latin typeface="Verdana"/>
                          <a:cs typeface="Verdana"/>
                        </a:rPr>
                        <a:t>Rank</a:t>
                      </a:r>
                      <a:endParaRPr sz="1200">
                        <a:latin typeface="Verdana"/>
                        <a:cs typeface="Verdana"/>
                      </a:endParaRPr>
                    </a:p>
                  </a:txBody>
                  <a:tcPr marL="0" marR="0" marT="39370" marB="0">
                    <a:lnB w="12700">
                      <a:solidFill>
                        <a:srgbClr val="000000"/>
                      </a:solidFill>
                      <a:prstDash val="solid"/>
                    </a:lnB>
                    <a:solidFill>
                      <a:srgbClr val="E7E6E6"/>
                    </a:solidFill>
                  </a:tcPr>
                </a:tc>
                <a:tc>
                  <a:txBody>
                    <a:bodyPr/>
                    <a:lstStyle/>
                    <a:p>
                      <a:pPr marL="158115">
                        <a:lnSpc>
                          <a:spcPct val="100000"/>
                        </a:lnSpc>
                        <a:spcBef>
                          <a:spcPts val="310"/>
                        </a:spcBef>
                      </a:pPr>
                      <a:r>
                        <a:rPr lang="nb-NO" sz="1200" b="1" spc="-100" dirty="0">
                          <a:latin typeface="Verdana"/>
                          <a:cs typeface="Verdana"/>
                        </a:rPr>
                        <a:t>Country</a:t>
                      </a:r>
                      <a:endParaRPr sz="1200" dirty="0">
                        <a:latin typeface="Verdana"/>
                        <a:cs typeface="Verdana"/>
                      </a:endParaRPr>
                    </a:p>
                  </a:txBody>
                  <a:tcPr marL="0" marR="0" marT="39370" marB="0">
                    <a:lnB w="12700">
                      <a:solidFill>
                        <a:srgbClr val="000000"/>
                      </a:solidFill>
                      <a:prstDash val="solid"/>
                    </a:lnB>
                    <a:solidFill>
                      <a:srgbClr val="E7E6E6"/>
                    </a:solidFill>
                  </a:tcPr>
                </a:tc>
                <a:tc>
                  <a:txBody>
                    <a:bodyPr/>
                    <a:lstStyle/>
                    <a:p>
                      <a:pPr marL="167640" algn="ctr">
                        <a:lnSpc>
                          <a:spcPct val="100000"/>
                        </a:lnSpc>
                        <a:spcBef>
                          <a:spcPts val="310"/>
                        </a:spcBef>
                      </a:pPr>
                      <a:r>
                        <a:rPr sz="1200" b="1" spc="-85" dirty="0">
                          <a:latin typeface="Verdana"/>
                          <a:cs typeface="Verdana"/>
                        </a:rPr>
                        <a:t>Score</a:t>
                      </a:r>
                      <a:endParaRPr sz="1200">
                        <a:latin typeface="Verdana"/>
                        <a:cs typeface="Verdana"/>
                      </a:endParaRPr>
                    </a:p>
                  </a:txBody>
                  <a:tcPr marL="0" marR="0" marT="39370" marB="0">
                    <a:lnB w="12700">
                      <a:solidFill>
                        <a:srgbClr val="000000"/>
                      </a:solidFill>
                      <a:prstDash val="solid"/>
                    </a:lnB>
                    <a:solidFill>
                      <a:srgbClr val="E7E6E6"/>
                    </a:solidFill>
                  </a:tcPr>
                </a:tc>
                <a:extLst>
                  <a:ext uri="{0D108BD9-81ED-4DB2-BD59-A6C34878D82A}">
                    <a16:rowId xmlns:a16="http://schemas.microsoft.com/office/drawing/2014/main" val="10000"/>
                  </a:ext>
                </a:extLst>
              </a:tr>
              <a:tr h="321459">
                <a:tc>
                  <a:txBody>
                    <a:bodyPr/>
                    <a:lstStyle/>
                    <a:p>
                      <a:pPr marL="78740">
                        <a:lnSpc>
                          <a:spcPct val="100000"/>
                        </a:lnSpc>
                        <a:spcBef>
                          <a:spcPts val="525"/>
                        </a:spcBef>
                      </a:pPr>
                      <a:r>
                        <a:rPr sz="1200" b="1" dirty="0">
                          <a:latin typeface="Verdana"/>
                          <a:cs typeface="Verdana"/>
                        </a:rPr>
                        <a:t>1</a:t>
                      </a:r>
                      <a:endParaRPr sz="1200">
                        <a:latin typeface="Verdana"/>
                        <a:cs typeface="Verdana"/>
                      </a:endParaRPr>
                    </a:p>
                  </a:txBody>
                  <a:tcPr marL="0" marR="0" marT="66675" marB="0">
                    <a:lnT w="12700">
                      <a:solidFill>
                        <a:srgbClr val="000000"/>
                      </a:solidFill>
                      <a:prstDash val="solid"/>
                    </a:lnT>
                    <a:solidFill>
                      <a:srgbClr val="E7E6E6"/>
                    </a:solidFill>
                  </a:tcPr>
                </a:tc>
                <a:tc>
                  <a:txBody>
                    <a:bodyPr/>
                    <a:lstStyle/>
                    <a:p>
                      <a:pPr marL="158115">
                        <a:lnSpc>
                          <a:spcPct val="100000"/>
                        </a:lnSpc>
                        <a:spcBef>
                          <a:spcPts val="565"/>
                        </a:spcBef>
                      </a:pPr>
                      <a:r>
                        <a:rPr lang="en-US" sz="1200" b="1" spc="-100" dirty="0">
                          <a:latin typeface="Verdana"/>
                          <a:cs typeface="Verdana"/>
                        </a:rPr>
                        <a:t>?????</a:t>
                      </a:r>
                      <a:endParaRPr lang="en-US" sz="1200" dirty="0">
                        <a:latin typeface="Verdana"/>
                        <a:cs typeface="Verdana"/>
                      </a:endParaRPr>
                    </a:p>
                  </a:txBody>
                  <a:tcPr marL="0" marR="0" marT="66675" marB="0">
                    <a:lnT w="12700">
                      <a:solidFill>
                        <a:srgbClr val="000000"/>
                      </a:solidFill>
                      <a:prstDash val="solid"/>
                    </a:lnT>
                    <a:solidFill>
                      <a:srgbClr val="E7E6E6"/>
                    </a:solidFill>
                  </a:tcPr>
                </a:tc>
                <a:tc>
                  <a:txBody>
                    <a:bodyPr/>
                    <a:lstStyle/>
                    <a:p>
                      <a:pPr marL="168910" algn="ctr">
                        <a:lnSpc>
                          <a:spcPct val="100000"/>
                        </a:lnSpc>
                        <a:spcBef>
                          <a:spcPts val="525"/>
                        </a:spcBef>
                      </a:pPr>
                      <a:r>
                        <a:rPr lang="nb-NO" sz="1200" b="1" spc="-175" dirty="0">
                          <a:latin typeface="Verdana"/>
                          <a:cs typeface="Verdana"/>
                        </a:rPr>
                        <a:t>90</a:t>
                      </a:r>
                      <a:endParaRPr sz="1200" dirty="0">
                        <a:latin typeface="Verdana"/>
                        <a:cs typeface="Verdana"/>
                      </a:endParaRPr>
                    </a:p>
                  </a:txBody>
                  <a:tcPr marL="0" marR="0" marT="66675" marB="0">
                    <a:lnT w="12700">
                      <a:solidFill>
                        <a:srgbClr val="000000"/>
                      </a:solidFill>
                      <a:prstDash val="solid"/>
                    </a:lnT>
                    <a:solidFill>
                      <a:srgbClr val="E7E6E6"/>
                    </a:solidFill>
                  </a:tcPr>
                </a:tc>
                <a:extLst>
                  <a:ext uri="{0D108BD9-81ED-4DB2-BD59-A6C34878D82A}">
                    <a16:rowId xmlns:a16="http://schemas.microsoft.com/office/drawing/2014/main" val="10001"/>
                  </a:ext>
                </a:extLst>
              </a:tr>
              <a:tr h="325373">
                <a:tc>
                  <a:txBody>
                    <a:bodyPr/>
                    <a:lstStyle/>
                    <a:p>
                      <a:pPr marL="78740">
                        <a:lnSpc>
                          <a:spcPct val="100000"/>
                        </a:lnSpc>
                        <a:spcBef>
                          <a:spcPts val="565"/>
                        </a:spcBef>
                      </a:pPr>
                      <a:r>
                        <a:rPr lang="nb-NO" sz="1200" b="1" dirty="0">
                          <a:latin typeface="Verdana"/>
                          <a:cs typeface="Verdana"/>
                        </a:rPr>
                        <a:t>2</a:t>
                      </a:r>
                      <a:endParaRPr sz="1200" dirty="0">
                        <a:latin typeface="Verdana"/>
                        <a:cs typeface="Verdana"/>
                      </a:endParaRPr>
                    </a:p>
                  </a:txBody>
                  <a:tcPr marL="0" marR="0" marT="71755" marB="0">
                    <a:solidFill>
                      <a:srgbClr val="E7E6E6"/>
                    </a:solidFill>
                  </a:tcPr>
                </a:tc>
                <a:tc>
                  <a:txBody>
                    <a:bodyPr/>
                    <a:lstStyle/>
                    <a:p>
                      <a:pPr marL="158115" marR="0" lvl="0" indent="0" defTabSz="914400" eaLnBrk="1" fontAlgn="auto" latinLnBrk="0" hangingPunct="1">
                        <a:lnSpc>
                          <a:spcPct val="100000"/>
                        </a:lnSpc>
                        <a:spcBef>
                          <a:spcPts val="565"/>
                        </a:spcBef>
                        <a:spcAft>
                          <a:spcPts val="0"/>
                        </a:spcAft>
                        <a:buClrTx/>
                        <a:buSzTx/>
                        <a:buFontTx/>
                        <a:buNone/>
                        <a:tabLst/>
                        <a:defRPr/>
                      </a:pPr>
                      <a:r>
                        <a:rPr lang="en-US" sz="1200" b="1" spc="-105" dirty="0">
                          <a:latin typeface="Verdana"/>
                          <a:cs typeface="Verdana"/>
                        </a:rPr>
                        <a:t>Finland</a:t>
                      </a:r>
                      <a:endParaRPr lang="en-US" sz="1200" dirty="0">
                        <a:latin typeface="Verdana"/>
                        <a:cs typeface="Verdana"/>
                      </a:endParaRPr>
                    </a:p>
                  </a:txBody>
                  <a:tcPr marL="0" marR="0" marT="71755" marB="0">
                    <a:solidFill>
                      <a:srgbClr val="E7E6E6"/>
                    </a:solidFill>
                  </a:tcPr>
                </a:tc>
                <a:tc>
                  <a:txBody>
                    <a:bodyPr/>
                    <a:lstStyle/>
                    <a:p>
                      <a:pPr marL="168910" algn="ctr">
                        <a:lnSpc>
                          <a:spcPct val="100000"/>
                        </a:lnSpc>
                        <a:spcBef>
                          <a:spcPts val="565"/>
                        </a:spcBef>
                      </a:pPr>
                      <a:r>
                        <a:rPr sz="1200" b="1" spc="-175" dirty="0">
                          <a:latin typeface="Verdana"/>
                          <a:cs typeface="Verdana"/>
                        </a:rPr>
                        <a:t>8</a:t>
                      </a:r>
                      <a:r>
                        <a:rPr lang="nb-NO" sz="1200" b="1" spc="-175" dirty="0">
                          <a:latin typeface="Verdana"/>
                          <a:cs typeface="Verdana"/>
                        </a:rPr>
                        <a:t>7</a:t>
                      </a:r>
                      <a:endParaRPr sz="1200" dirty="0">
                        <a:latin typeface="Verdana"/>
                        <a:cs typeface="Verdana"/>
                      </a:endParaRPr>
                    </a:p>
                  </a:txBody>
                  <a:tcPr marL="0" marR="0" marT="71755" marB="0">
                    <a:solidFill>
                      <a:srgbClr val="E7E6E6"/>
                    </a:solidFill>
                  </a:tcPr>
                </a:tc>
                <a:extLst>
                  <a:ext uri="{0D108BD9-81ED-4DB2-BD59-A6C34878D82A}">
                    <a16:rowId xmlns:a16="http://schemas.microsoft.com/office/drawing/2014/main" val="10002"/>
                  </a:ext>
                </a:extLst>
              </a:tr>
              <a:tr h="325373">
                <a:tc>
                  <a:txBody>
                    <a:bodyPr/>
                    <a:lstStyle/>
                    <a:p>
                      <a:pPr marL="78740">
                        <a:lnSpc>
                          <a:spcPct val="100000"/>
                        </a:lnSpc>
                        <a:spcBef>
                          <a:spcPts val="555"/>
                        </a:spcBef>
                      </a:pPr>
                      <a:r>
                        <a:rPr lang="nb-NO" sz="1200" b="1" dirty="0">
                          <a:latin typeface="Verdana"/>
                          <a:cs typeface="Verdana"/>
                        </a:rPr>
                        <a:t>3</a:t>
                      </a:r>
                      <a:endParaRPr sz="1200" dirty="0">
                        <a:latin typeface="Verdana"/>
                        <a:cs typeface="Verdana"/>
                      </a:endParaRPr>
                    </a:p>
                  </a:txBody>
                  <a:tcPr marL="0" marR="0" marT="70485" marB="0">
                    <a:solidFill>
                      <a:srgbClr val="E7E6E6"/>
                    </a:solidFill>
                  </a:tcPr>
                </a:tc>
                <a:tc>
                  <a:txBody>
                    <a:bodyPr/>
                    <a:lstStyle/>
                    <a:p>
                      <a:pPr marL="158115">
                        <a:lnSpc>
                          <a:spcPct val="100000"/>
                        </a:lnSpc>
                        <a:spcBef>
                          <a:spcPts val="555"/>
                        </a:spcBef>
                      </a:pPr>
                      <a:r>
                        <a:rPr lang="en-US" sz="1200" b="1" dirty="0">
                          <a:latin typeface="Verdana"/>
                          <a:cs typeface="Verdana"/>
                        </a:rPr>
                        <a:t>New Zealand</a:t>
                      </a:r>
                      <a:endParaRPr sz="1200" b="1" dirty="0">
                        <a:latin typeface="Verdana"/>
                        <a:cs typeface="Verdana"/>
                      </a:endParaRPr>
                    </a:p>
                  </a:txBody>
                  <a:tcPr marL="0" marR="0" marT="70485" marB="0">
                    <a:solidFill>
                      <a:srgbClr val="E7E6E6"/>
                    </a:solidFill>
                  </a:tcPr>
                </a:tc>
                <a:tc>
                  <a:txBody>
                    <a:bodyPr/>
                    <a:lstStyle/>
                    <a:p>
                      <a:pPr marL="168910" algn="ctr">
                        <a:lnSpc>
                          <a:spcPct val="100000"/>
                        </a:lnSpc>
                        <a:spcBef>
                          <a:spcPts val="555"/>
                        </a:spcBef>
                      </a:pPr>
                      <a:r>
                        <a:rPr sz="1200" b="1" spc="-175" dirty="0">
                          <a:latin typeface="Verdana"/>
                          <a:cs typeface="Verdana"/>
                        </a:rPr>
                        <a:t>8</a:t>
                      </a:r>
                      <a:r>
                        <a:rPr lang="en-US" sz="1200" b="1" spc="-175" dirty="0">
                          <a:latin typeface="Verdana"/>
                          <a:cs typeface="Verdana"/>
                        </a:rPr>
                        <a:t>5</a:t>
                      </a:r>
                      <a:endParaRPr sz="1200" dirty="0">
                        <a:latin typeface="Verdana"/>
                        <a:cs typeface="Verdana"/>
                      </a:endParaRPr>
                    </a:p>
                  </a:txBody>
                  <a:tcPr marL="0" marR="0" marT="70485" marB="0">
                    <a:solidFill>
                      <a:srgbClr val="E7E6E6"/>
                    </a:solidFill>
                  </a:tcPr>
                </a:tc>
                <a:extLst>
                  <a:ext uri="{0D108BD9-81ED-4DB2-BD59-A6C34878D82A}">
                    <a16:rowId xmlns:a16="http://schemas.microsoft.com/office/drawing/2014/main" val="10003"/>
                  </a:ext>
                </a:extLst>
              </a:tr>
              <a:tr h="325373">
                <a:tc>
                  <a:txBody>
                    <a:bodyPr/>
                    <a:lstStyle/>
                    <a:p>
                      <a:pPr marL="78740">
                        <a:lnSpc>
                          <a:spcPct val="100000"/>
                        </a:lnSpc>
                        <a:spcBef>
                          <a:spcPts val="565"/>
                        </a:spcBef>
                      </a:pPr>
                      <a:r>
                        <a:rPr sz="1200" b="1" dirty="0">
                          <a:latin typeface="Verdana"/>
                          <a:cs typeface="Verdana"/>
                        </a:rPr>
                        <a:t>4</a:t>
                      </a:r>
                      <a:endParaRPr sz="1200" dirty="0">
                        <a:latin typeface="Verdana"/>
                        <a:cs typeface="Verdana"/>
                      </a:endParaRPr>
                    </a:p>
                  </a:txBody>
                  <a:tcPr marL="0" marR="0" marT="71755" marB="0">
                    <a:solidFill>
                      <a:srgbClr val="E7E6E6"/>
                    </a:solidFill>
                  </a:tcPr>
                </a:tc>
                <a:tc>
                  <a:txBody>
                    <a:bodyPr/>
                    <a:lstStyle/>
                    <a:p>
                      <a:pPr marL="158115">
                        <a:lnSpc>
                          <a:spcPct val="100000"/>
                        </a:lnSpc>
                        <a:spcBef>
                          <a:spcPts val="565"/>
                        </a:spcBef>
                      </a:pPr>
                      <a:r>
                        <a:rPr sz="1200" b="1" spc="-85" dirty="0">
                          <a:latin typeface="Verdana"/>
                          <a:cs typeface="Verdana"/>
                        </a:rPr>
                        <a:t>N</a:t>
                      </a:r>
                      <a:r>
                        <a:rPr lang="en-US" sz="1200" b="1" spc="-85" dirty="0">
                          <a:latin typeface="Verdana"/>
                          <a:cs typeface="Verdana"/>
                        </a:rPr>
                        <a:t>o</a:t>
                      </a:r>
                      <a:r>
                        <a:rPr sz="1200" b="1" spc="-85" dirty="0">
                          <a:latin typeface="Verdana"/>
                          <a:cs typeface="Verdana"/>
                        </a:rPr>
                        <a:t>r</a:t>
                      </a:r>
                      <a:r>
                        <a:rPr lang="nb-NO" sz="1200" b="1" spc="-85" dirty="0" err="1">
                          <a:latin typeface="Verdana"/>
                          <a:cs typeface="Verdana"/>
                        </a:rPr>
                        <a:t>way</a:t>
                      </a:r>
                      <a:endParaRPr sz="1200" dirty="0">
                        <a:latin typeface="Verdana"/>
                        <a:cs typeface="Verdana"/>
                      </a:endParaRPr>
                    </a:p>
                  </a:txBody>
                  <a:tcPr marL="0" marR="0" marT="71755" marB="0">
                    <a:solidFill>
                      <a:srgbClr val="E7E6E6"/>
                    </a:solidFill>
                  </a:tcPr>
                </a:tc>
                <a:tc>
                  <a:txBody>
                    <a:bodyPr/>
                    <a:lstStyle/>
                    <a:p>
                      <a:pPr marL="168910" algn="ctr">
                        <a:lnSpc>
                          <a:spcPct val="100000"/>
                        </a:lnSpc>
                        <a:spcBef>
                          <a:spcPts val="565"/>
                        </a:spcBef>
                      </a:pPr>
                      <a:r>
                        <a:rPr sz="1200" b="1" spc="-175" dirty="0">
                          <a:latin typeface="Verdana"/>
                          <a:cs typeface="Verdana"/>
                        </a:rPr>
                        <a:t>8</a:t>
                      </a:r>
                      <a:r>
                        <a:rPr lang="nb-NO" sz="1200" b="1" spc="-175" dirty="0">
                          <a:latin typeface="Verdana"/>
                          <a:cs typeface="Verdana"/>
                        </a:rPr>
                        <a:t>4</a:t>
                      </a:r>
                      <a:endParaRPr sz="1200" dirty="0">
                        <a:latin typeface="Verdana"/>
                        <a:cs typeface="Verdana"/>
                      </a:endParaRPr>
                    </a:p>
                  </a:txBody>
                  <a:tcPr marL="0" marR="0" marT="71755" marB="0">
                    <a:solidFill>
                      <a:srgbClr val="E7E6E6"/>
                    </a:solidFill>
                  </a:tcPr>
                </a:tc>
                <a:extLst>
                  <a:ext uri="{0D108BD9-81ED-4DB2-BD59-A6C34878D82A}">
                    <a16:rowId xmlns:a16="http://schemas.microsoft.com/office/drawing/2014/main" val="10004"/>
                  </a:ext>
                </a:extLst>
              </a:tr>
              <a:tr h="328526">
                <a:tc>
                  <a:txBody>
                    <a:bodyPr/>
                    <a:lstStyle/>
                    <a:p>
                      <a:pPr marL="78740">
                        <a:lnSpc>
                          <a:spcPct val="100000"/>
                        </a:lnSpc>
                        <a:spcBef>
                          <a:spcPts val="555"/>
                        </a:spcBef>
                      </a:pPr>
                      <a:r>
                        <a:rPr lang="nb-NO" sz="1200" b="1" dirty="0">
                          <a:latin typeface="Verdana"/>
                          <a:cs typeface="Verdana"/>
                        </a:rPr>
                        <a:t>5</a:t>
                      </a:r>
                      <a:endParaRPr sz="1200" dirty="0">
                        <a:latin typeface="Verdana"/>
                        <a:cs typeface="Verdana"/>
                      </a:endParaRPr>
                    </a:p>
                  </a:txBody>
                  <a:tcPr marL="0" marR="0" marT="70485" marB="0">
                    <a:solidFill>
                      <a:srgbClr val="E7E6E6"/>
                    </a:solidFill>
                  </a:tcPr>
                </a:tc>
                <a:tc>
                  <a:txBody>
                    <a:bodyPr/>
                    <a:lstStyle/>
                    <a:p>
                      <a:pPr marL="158115">
                        <a:lnSpc>
                          <a:spcPct val="100000"/>
                        </a:lnSpc>
                        <a:spcBef>
                          <a:spcPts val="555"/>
                        </a:spcBef>
                      </a:pPr>
                      <a:r>
                        <a:rPr sz="1200" b="1" spc="-140" dirty="0">
                          <a:latin typeface="Verdana"/>
                          <a:cs typeface="Verdana"/>
                        </a:rPr>
                        <a:t>S</a:t>
                      </a:r>
                      <a:r>
                        <a:rPr lang="en-US" sz="1200" b="1" spc="-140" dirty="0">
                          <a:latin typeface="Verdana"/>
                          <a:cs typeface="Verdana"/>
                        </a:rPr>
                        <a:t>ingapore</a:t>
                      </a:r>
                      <a:endParaRPr sz="1200" dirty="0">
                        <a:latin typeface="Verdana"/>
                        <a:cs typeface="Verdana"/>
                      </a:endParaRPr>
                    </a:p>
                  </a:txBody>
                  <a:tcPr marL="0" marR="0" marT="70485" marB="0">
                    <a:solidFill>
                      <a:srgbClr val="E7E6E6"/>
                    </a:solidFill>
                  </a:tcPr>
                </a:tc>
                <a:tc>
                  <a:txBody>
                    <a:bodyPr/>
                    <a:lstStyle/>
                    <a:p>
                      <a:pPr marL="168910" algn="ctr">
                        <a:lnSpc>
                          <a:spcPct val="100000"/>
                        </a:lnSpc>
                        <a:spcBef>
                          <a:spcPts val="555"/>
                        </a:spcBef>
                      </a:pPr>
                      <a:r>
                        <a:rPr sz="1200" b="1" spc="-175" dirty="0">
                          <a:latin typeface="Verdana"/>
                          <a:cs typeface="Verdana"/>
                        </a:rPr>
                        <a:t>8</a:t>
                      </a:r>
                      <a:r>
                        <a:rPr lang="nb-NO" sz="1200" b="1" spc="-175" dirty="0">
                          <a:latin typeface="Verdana"/>
                          <a:cs typeface="Verdana"/>
                        </a:rPr>
                        <a:t>3</a:t>
                      </a:r>
                      <a:endParaRPr sz="1200" dirty="0">
                        <a:latin typeface="Verdana"/>
                        <a:cs typeface="Verdana"/>
                      </a:endParaRPr>
                    </a:p>
                  </a:txBody>
                  <a:tcPr marL="0" marR="0" marT="70485" marB="0">
                    <a:solidFill>
                      <a:srgbClr val="E7E6E6"/>
                    </a:solidFill>
                  </a:tcPr>
                </a:tc>
                <a:extLst>
                  <a:ext uri="{0D108BD9-81ED-4DB2-BD59-A6C34878D82A}">
                    <a16:rowId xmlns:a16="http://schemas.microsoft.com/office/drawing/2014/main" val="10005"/>
                  </a:ext>
                </a:extLst>
              </a:tr>
            </a:tbl>
          </a:graphicData>
        </a:graphic>
      </p:graphicFrame>
      <p:pic>
        <p:nvPicPr>
          <p:cNvPr id="7" name="Picture 2" descr="Sustainable Development Goal 16 - Wikipedia">
            <a:extLst>
              <a:ext uri="{FF2B5EF4-FFF2-40B4-BE49-F238E27FC236}">
                <a16:creationId xmlns:a16="http://schemas.microsoft.com/office/drawing/2014/main" id="{5FA40B96-66C3-A9FF-7B9D-21A45421F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0" y="27305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16</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508494" y="5643545"/>
            <a:ext cx="1284605" cy="453390"/>
          </a:xfrm>
          <a:prstGeom prst="rect">
            <a:avLst/>
          </a:prstGeom>
        </p:spPr>
        <p:txBody>
          <a:bodyPr vert="horz" wrap="square" lIns="0" tIns="13335" rIns="0" bIns="0" rtlCol="0">
            <a:spAutoFit/>
          </a:bodyPr>
          <a:lstStyle/>
          <a:p>
            <a:pPr marL="12700">
              <a:lnSpc>
                <a:spcPct val="100000"/>
              </a:lnSpc>
              <a:spcBef>
                <a:spcPts val="105"/>
              </a:spcBef>
            </a:pPr>
            <a:r>
              <a:rPr sz="2800" spc="-515" dirty="0">
                <a:solidFill>
                  <a:srgbClr val="FFFFFF"/>
                </a:solidFill>
                <a:latin typeface="Verdana"/>
                <a:cs typeface="Verdana"/>
              </a:rPr>
              <a:t>S</a:t>
            </a:r>
            <a:r>
              <a:rPr lang="nb-NO" sz="2800" spc="-105" dirty="0" err="1">
                <a:solidFill>
                  <a:srgbClr val="FFFFFF"/>
                </a:solidFill>
                <a:latin typeface="Verdana"/>
                <a:cs typeface="Verdana"/>
              </a:rPr>
              <a:t>weden</a:t>
            </a:r>
            <a:endParaRPr sz="2800" dirty="0">
              <a:latin typeface="Verdana"/>
              <a:cs typeface="Verdana"/>
            </a:endParaRPr>
          </a:p>
        </p:txBody>
      </p:sp>
      <p:sp>
        <p:nvSpPr>
          <p:cNvPr id="7" name="object 7"/>
          <p:cNvSpPr txBox="1"/>
          <p:nvPr/>
        </p:nvSpPr>
        <p:spPr>
          <a:xfrm>
            <a:off x="4691686" y="5643545"/>
            <a:ext cx="1146810" cy="453390"/>
          </a:xfrm>
          <a:prstGeom prst="rect">
            <a:avLst/>
          </a:prstGeom>
        </p:spPr>
        <p:txBody>
          <a:bodyPr vert="horz" wrap="square" lIns="0" tIns="13335" rIns="0" bIns="0" rtlCol="0">
            <a:spAutoFit/>
          </a:bodyPr>
          <a:lstStyle/>
          <a:p>
            <a:pPr marL="12700">
              <a:lnSpc>
                <a:spcPct val="100000"/>
              </a:lnSpc>
              <a:spcBef>
                <a:spcPts val="105"/>
              </a:spcBef>
            </a:pPr>
            <a:r>
              <a:rPr sz="2800" spc="80" dirty="0">
                <a:solidFill>
                  <a:srgbClr val="FFFFFF"/>
                </a:solidFill>
                <a:latin typeface="Verdana"/>
                <a:cs typeface="Verdana"/>
              </a:rPr>
              <a:t>J</a:t>
            </a:r>
            <a:r>
              <a:rPr sz="2800" spc="235" dirty="0">
                <a:solidFill>
                  <a:srgbClr val="FFFFFF"/>
                </a:solidFill>
                <a:latin typeface="Verdana"/>
                <a:cs typeface="Verdana"/>
              </a:rPr>
              <a:t>a</a:t>
            </a:r>
            <a:r>
              <a:rPr sz="2800" spc="170" dirty="0">
                <a:solidFill>
                  <a:srgbClr val="FFFFFF"/>
                </a:solidFill>
                <a:latin typeface="Verdana"/>
                <a:cs typeface="Verdana"/>
              </a:rPr>
              <a:t>p</a:t>
            </a:r>
            <a:r>
              <a:rPr sz="2800" spc="235" dirty="0">
                <a:solidFill>
                  <a:srgbClr val="FFFFFF"/>
                </a:solidFill>
                <a:latin typeface="Verdana"/>
                <a:cs typeface="Verdana"/>
              </a:rPr>
              <a:t>a</a:t>
            </a:r>
            <a:r>
              <a:rPr sz="2800" spc="-60" dirty="0">
                <a:solidFill>
                  <a:srgbClr val="FFFFFF"/>
                </a:solidFill>
                <a:latin typeface="Verdana"/>
                <a:cs typeface="Verdana"/>
              </a:rPr>
              <a:t>n</a:t>
            </a:r>
            <a:endParaRPr sz="2800" dirty="0">
              <a:latin typeface="Verdana"/>
              <a:cs typeface="Verdana"/>
            </a:endParaRPr>
          </a:p>
        </p:txBody>
      </p:sp>
      <p:sp>
        <p:nvSpPr>
          <p:cNvPr id="8" name="object 8"/>
          <p:cNvSpPr txBox="1"/>
          <p:nvPr/>
        </p:nvSpPr>
        <p:spPr>
          <a:xfrm>
            <a:off x="7478271" y="5643545"/>
            <a:ext cx="2339975" cy="453390"/>
          </a:xfrm>
          <a:prstGeom prst="rect">
            <a:avLst/>
          </a:prstGeom>
        </p:spPr>
        <p:txBody>
          <a:bodyPr vert="horz" wrap="square" lIns="0" tIns="13335" rIns="0" bIns="0" rtlCol="0">
            <a:spAutoFit/>
          </a:bodyPr>
          <a:lstStyle/>
          <a:p>
            <a:pPr marL="12700">
              <a:lnSpc>
                <a:spcPct val="100000"/>
              </a:lnSpc>
              <a:spcBef>
                <a:spcPts val="105"/>
              </a:spcBef>
            </a:pPr>
            <a:r>
              <a:rPr lang="en-US" sz="2800" spc="55" dirty="0">
                <a:solidFill>
                  <a:srgbClr val="FFFFFF"/>
                </a:solidFill>
                <a:latin typeface="Verdana"/>
                <a:cs typeface="Verdana"/>
              </a:rPr>
              <a:t>Denmark</a:t>
            </a:r>
            <a:endParaRPr sz="2800" dirty="0">
              <a:latin typeface="Verdana"/>
              <a:cs typeface="Verdana"/>
            </a:endParaRPr>
          </a:p>
        </p:txBody>
      </p:sp>
      <p:sp>
        <p:nvSpPr>
          <p:cNvPr id="11" name="object 11"/>
          <p:cNvSpPr txBox="1">
            <a:spLocks noGrp="1"/>
          </p:cNvSpPr>
          <p:nvPr>
            <p:ph type="title"/>
          </p:nvPr>
        </p:nvSpPr>
        <p:spPr>
          <a:xfrm>
            <a:off x="825380" y="2233675"/>
            <a:ext cx="6324692" cy="1305486"/>
          </a:xfrm>
          <a:prstGeom prst="rect">
            <a:avLst/>
          </a:prstGeom>
        </p:spPr>
        <p:txBody>
          <a:bodyPr vert="horz" wrap="square" lIns="0" tIns="12700" rIns="0" bIns="0" rtlCol="0">
            <a:spAutoFit/>
          </a:bodyPr>
          <a:lstStyle/>
          <a:p>
            <a:pPr marL="12700" marR="5080">
              <a:lnSpc>
                <a:spcPct val="100200"/>
              </a:lnSpc>
              <a:spcBef>
                <a:spcPts val="100"/>
              </a:spcBef>
            </a:pPr>
            <a:r>
              <a:rPr lang="en-US" spc="-75" dirty="0"/>
              <a:t>According to Transparency International, the following countries were the least corrupt in 2023.</a:t>
            </a:r>
            <a:endParaRPr spc="-229" dirty="0"/>
          </a:p>
        </p:txBody>
      </p:sp>
      <p:sp>
        <p:nvSpPr>
          <p:cNvPr id="12" name="object 12"/>
          <p:cNvSpPr txBox="1"/>
          <p:nvPr/>
        </p:nvSpPr>
        <p:spPr>
          <a:xfrm>
            <a:off x="825380" y="3931410"/>
            <a:ext cx="5633085" cy="430887"/>
          </a:xfrm>
          <a:prstGeom prst="rect">
            <a:avLst/>
          </a:prstGeom>
        </p:spPr>
        <p:txBody>
          <a:bodyPr vert="horz" wrap="square" lIns="0" tIns="15240" rIns="0" bIns="0" rtlCol="0">
            <a:spAutoFit/>
          </a:bodyPr>
          <a:lstStyle/>
          <a:p>
            <a:pPr marL="12700">
              <a:lnSpc>
                <a:spcPct val="100000"/>
              </a:lnSpc>
              <a:spcBef>
                <a:spcPts val="120"/>
              </a:spcBef>
            </a:pPr>
            <a:r>
              <a:rPr lang="en-US" sz="2700" b="1" spc="-275" dirty="0">
                <a:latin typeface="Verdana"/>
                <a:cs typeface="Verdana"/>
              </a:rPr>
              <a:t>Which country is in first place?</a:t>
            </a:r>
            <a:endParaRPr sz="2700" dirty="0">
              <a:latin typeface="Verdana"/>
              <a:cs typeface="Verdana"/>
            </a:endParaRPr>
          </a:p>
        </p:txBody>
      </p:sp>
      <p:graphicFrame>
        <p:nvGraphicFramePr>
          <p:cNvPr id="13" name="object 6">
            <a:extLst>
              <a:ext uri="{FF2B5EF4-FFF2-40B4-BE49-F238E27FC236}">
                <a16:creationId xmlns:a16="http://schemas.microsoft.com/office/drawing/2014/main" id="{F5F85214-CD57-55E3-C4AE-B62271408CFB}"/>
              </a:ext>
            </a:extLst>
          </p:cNvPr>
          <p:cNvGraphicFramePr>
            <a:graphicFrameLocks noGrp="1"/>
          </p:cNvGraphicFramePr>
          <p:nvPr>
            <p:extLst>
              <p:ext uri="{D42A27DB-BD31-4B8C-83A1-F6EECF244321}">
                <p14:modId xmlns:p14="http://schemas.microsoft.com/office/powerpoint/2010/main" val="1176943347"/>
              </p:ext>
            </p:extLst>
          </p:nvPr>
        </p:nvGraphicFramePr>
        <p:xfrm>
          <a:off x="7231257" y="2305811"/>
          <a:ext cx="2834004" cy="2063111"/>
        </p:xfrm>
        <a:graphic>
          <a:graphicData uri="http://schemas.openxmlformats.org/drawingml/2006/table">
            <a:tbl>
              <a:tblPr firstRow="1" bandRow="1">
                <a:tableStyleId>{2D5ABB26-0587-4C30-8999-92F81FD0307C}</a:tableStyleId>
              </a:tblPr>
              <a:tblGrid>
                <a:gridCol w="612775">
                  <a:extLst>
                    <a:ext uri="{9D8B030D-6E8A-4147-A177-3AD203B41FA5}">
                      <a16:colId xmlns:a16="http://schemas.microsoft.com/office/drawing/2014/main" val="20000"/>
                    </a:ext>
                  </a:extLst>
                </a:gridCol>
                <a:gridCol w="1220470">
                  <a:extLst>
                    <a:ext uri="{9D8B030D-6E8A-4147-A177-3AD203B41FA5}">
                      <a16:colId xmlns:a16="http://schemas.microsoft.com/office/drawing/2014/main" val="20001"/>
                    </a:ext>
                  </a:extLst>
                </a:gridCol>
                <a:gridCol w="1000759">
                  <a:extLst>
                    <a:ext uri="{9D8B030D-6E8A-4147-A177-3AD203B41FA5}">
                      <a16:colId xmlns:a16="http://schemas.microsoft.com/office/drawing/2014/main" val="20002"/>
                    </a:ext>
                  </a:extLst>
                </a:gridCol>
              </a:tblGrid>
              <a:tr h="326135">
                <a:tc>
                  <a:txBody>
                    <a:bodyPr/>
                    <a:lstStyle/>
                    <a:p>
                      <a:pPr marL="78740">
                        <a:lnSpc>
                          <a:spcPct val="100000"/>
                        </a:lnSpc>
                        <a:spcBef>
                          <a:spcPts val="310"/>
                        </a:spcBef>
                      </a:pPr>
                      <a:r>
                        <a:rPr sz="1200" b="1" spc="-114" dirty="0">
                          <a:latin typeface="Verdana"/>
                          <a:cs typeface="Verdana"/>
                        </a:rPr>
                        <a:t>Rank</a:t>
                      </a:r>
                      <a:endParaRPr sz="1200">
                        <a:latin typeface="Verdana"/>
                        <a:cs typeface="Verdana"/>
                      </a:endParaRPr>
                    </a:p>
                  </a:txBody>
                  <a:tcPr marL="0" marR="0" marT="39370" marB="0">
                    <a:lnB w="12700">
                      <a:solidFill>
                        <a:srgbClr val="000000"/>
                      </a:solidFill>
                      <a:prstDash val="solid"/>
                    </a:lnB>
                    <a:solidFill>
                      <a:srgbClr val="E7E6E6"/>
                    </a:solidFill>
                  </a:tcPr>
                </a:tc>
                <a:tc>
                  <a:txBody>
                    <a:bodyPr/>
                    <a:lstStyle/>
                    <a:p>
                      <a:pPr marL="158115">
                        <a:lnSpc>
                          <a:spcPct val="100000"/>
                        </a:lnSpc>
                        <a:spcBef>
                          <a:spcPts val="310"/>
                        </a:spcBef>
                      </a:pPr>
                      <a:r>
                        <a:rPr lang="nb-NO" sz="1200" b="1" spc="-100" dirty="0">
                          <a:latin typeface="Verdana"/>
                          <a:cs typeface="Verdana"/>
                        </a:rPr>
                        <a:t>Country</a:t>
                      </a:r>
                      <a:endParaRPr sz="1200" dirty="0">
                        <a:latin typeface="Verdana"/>
                        <a:cs typeface="Verdana"/>
                      </a:endParaRPr>
                    </a:p>
                  </a:txBody>
                  <a:tcPr marL="0" marR="0" marT="39370" marB="0">
                    <a:lnB w="12700">
                      <a:solidFill>
                        <a:srgbClr val="000000"/>
                      </a:solidFill>
                      <a:prstDash val="solid"/>
                    </a:lnB>
                    <a:solidFill>
                      <a:srgbClr val="E7E6E6"/>
                    </a:solidFill>
                  </a:tcPr>
                </a:tc>
                <a:tc>
                  <a:txBody>
                    <a:bodyPr/>
                    <a:lstStyle/>
                    <a:p>
                      <a:pPr marL="167640" algn="ctr">
                        <a:lnSpc>
                          <a:spcPct val="100000"/>
                        </a:lnSpc>
                        <a:spcBef>
                          <a:spcPts val="310"/>
                        </a:spcBef>
                      </a:pPr>
                      <a:r>
                        <a:rPr sz="1200" b="1" spc="-85" dirty="0">
                          <a:latin typeface="Verdana"/>
                          <a:cs typeface="Verdana"/>
                        </a:rPr>
                        <a:t>Score</a:t>
                      </a:r>
                      <a:endParaRPr sz="1200">
                        <a:latin typeface="Verdana"/>
                        <a:cs typeface="Verdana"/>
                      </a:endParaRPr>
                    </a:p>
                  </a:txBody>
                  <a:tcPr marL="0" marR="0" marT="39370" marB="0">
                    <a:lnB w="12700">
                      <a:solidFill>
                        <a:srgbClr val="000000"/>
                      </a:solidFill>
                      <a:prstDash val="solid"/>
                    </a:lnB>
                    <a:solidFill>
                      <a:srgbClr val="E7E6E6"/>
                    </a:solidFill>
                  </a:tcPr>
                </a:tc>
                <a:extLst>
                  <a:ext uri="{0D108BD9-81ED-4DB2-BD59-A6C34878D82A}">
                    <a16:rowId xmlns:a16="http://schemas.microsoft.com/office/drawing/2014/main" val="10000"/>
                  </a:ext>
                </a:extLst>
              </a:tr>
              <a:tr h="321459">
                <a:tc>
                  <a:txBody>
                    <a:bodyPr/>
                    <a:lstStyle/>
                    <a:p>
                      <a:pPr marL="78740">
                        <a:lnSpc>
                          <a:spcPct val="100000"/>
                        </a:lnSpc>
                        <a:spcBef>
                          <a:spcPts val="525"/>
                        </a:spcBef>
                      </a:pPr>
                      <a:r>
                        <a:rPr sz="1200" b="1" dirty="0">
                          <a:latin typeface="Verdana"/>
                          <a:cs typeface="Verdana"/>
                        </a:rPr>
                        <a:t>1</a:t>
                      </a:r>
                      <a:endParaRPr sz="1200" dirty="0">
                        <a:latin typeface="Verdana"/>
                        <a:cs typeface="Verdana"/>
                      </a:endParaRPr>
                    </a:p>
                  </a:txBody>
                  <a:tcPr marL="0" marR="0" marT="66675" marB="0">
                    <a:lnT w="12700">
                      <a:solidFill>
                        <a:srgbClr val="000000"/>
                      </a:solidFill>
                      <a:prstDash val="solid"/>
                    </a:lnT>
                    <a:solidFill>
                      <a:srgbClr val="E7E6E6"/>
                    </a:solidFill>
                  </a:tcPr>
                </a:tc>
                <a:tc>
                  <a:txBody>
                    <a:bodyPr/>
                    <a:lstStyle/>
                    <a:p>
                      <a:pPr marL="158115">
                        <a:lnSpc>
                          <a:spcPct val="100000"/>
                        </a:lnSpc>
                        <a:spcBef>
                          <a:spcPts val="565"/>
                        </a:spcBef>
                      </a:pPr>
                      <a:r>
                        <a:rPr lang="en-US" sz="1200" b="1" spc="-100" dirty="0">
                          <a:latin typeface="Verdana"/>
                          <a:cs typeface="Verdana"/>
                        </a:rPr>
                        <a:t>?????</a:t>
                      </a:r>
                      <a:endParaRPr lang="en-US" sz="1200" dirty="0">
                        <a:latin typeface="Verdana"/>
                        <a:cs typeface="Verdana"/>
                      </a:endParaRPr>
                    </a:p>
                  </a:txBody>
                  <a:tcPr marL="0" marR="0" marT="66675" marB="0">
                    <a:lnT w="12700">
                      <a:solidFill>
                        <a:srgbClr val="000000"/>
                      </a:solidFill>
                      <a:prstDash val="solid"/>
                    </a:lnT>
                    <a:solidFill>
                      <a:srgbClr val="E7E6E6"/>
                    </a:solidFill>
                  </a:tcPr>
                </a:tc>
                <a:tc>
                  <a:txBody>
                    <a:bodyPr/>
                    <a:lstStyle/>
                    <a:p>
                      <a:pPr marL="168910" algn="ctr">
                        <a:lnSpc>
                          <a:spcPct val="100000"/>
                        </a:lnSpc>
                        <a:spcBef>
                          <a:spcPts val="525"/>
                        </a:spcBef>
                      </a:pPr>
                      <a:r>
                        <a:rPr lang="nb-NO" sz="1200" b="1" spc="-175" dirty="0">
                          <a:latin typeface="Verdana"/>
                          <a:cs typeface="Verdana"/>
                        </a:rPr>
                        <a:t>90</a:t>
                      </a:r>
                      <a:endParaRPr sz="1200" dirty="0">
                        <a:latin typeface="Verdana"/>
                        <a:cs typeface="Verdana"/>
                      </a:endParaRPr>
                    </a:p>
                  </a:txBody>
                  <a:tcPr marL="0" marR="0" marT="66675" marB="0">
                    <a:lnT w="12700">
                      <a:solidFill>
                        <a:srgbClr val="000000"/>
                      </a:solidFill>
                      <a:prstDash val="solid"/>
                    </a:lnT>
                    <a:solidFill>
                      <a:srgbClr val="E7E6E6"/>
                    </a:solidFill>
                  </a:tcPr>
                </a:tc>
                <a:extLst>
                  <a:ext uri="{0D108BD9-81ED-4DB2-BD59-A6C34878D82A}">
                    <a16:rowId xmlns:a16="http://schemas.microsoft.com/office/drawing/2014/main" val="10001"/>
                  </a:ext>
                </a:extLst>
              </a:tr>
              <a:tr h="325373">
                <a:tc>
                  <a:txBody>
                    <a:bodyPr/>
                    <a:lstStyle/>
                    <a:p>
                      <a:pPr marL="78740">
                        <a:lnSpc>
                          <a:spcPct val="100000"/>
                        </a:lnSpc>
                        <a:spcBef>
                          <a:spcPts val="565"/>
                        </a:spcBef>
                      </a:pPr>
                      <a:r>
                        <a:rPr lang="nb-NO" sz="1200" b="1" dirty="0">
                          <a:latin typeface="Verdana"/>
                          <a:cs typeface="Verdana"/>
                        </a:rPr>
                        <a:t>2</a:t>
                      </a:r>
                      <a:endParaRPr sz="1200" dirty="0">
                        <a:latin typeface="Verdana"/>
                        <a:cs typeface="Verdana"/>
                      </a:endParaRPr>
                    </a:p>
                  </a:txBody>
                  <a:tcPr marL="0" marR="0" marT="71755" marB="0">
                    <a:solidFill>
                      <a:srgbClr val="E7E6E6"/>
                    </a:solidFill>
                  </a:tcPr>
                </a:tc>
                <a:tc>
                  <a:txBody>
                    <a:bodyPr/>
                    <a:lstStyle/>
                    <a:p>
                      <a:pPr marL="158115" marR="0" lvl="0" indent="0" defTabSz="914400" eaLnBrk="1" fontAlgn="auto" latinLnBrk="0" hangingPunct="1">
                        <a:lnSpc>
                          <a:spcPct val="100000"/>
                        </a:lnSpc>
                        <a:spcBef>
                          <a:spcPts val="565"/>
                        </a:spcBef>
                        <a:spcAft>
                          <a:spcPts val="0"/>
                        </a:spcAft>
                        <a:buClrTx/>
                        <a:buSzTx/>
                        <a:buFontTx/>
                        <a:buNone/>
                        <a:tabLst/>
                        <a:defRPr/>
                      </a:pPr>
                      <a:r>
                        <a:rPr lang="en-US" sz="1200" b="1" spc="-105" dirty="0">
                          <a:latin typeface="Verdana"/>
                          <a:cs typeface="Verdana"/>
                        </a:rPr>
                        <a:t>Finland</a:t>
                      </a:r>
                      <a:endParaRPr lang="en-US" sz="1200" dirty="0">
                        <a:latin typeface="Verdana"/>
                        <a:cs typeface="Verdana"/>
                      </a:endParaRPr>
                    </a:p>
                  </a:txBody>
                  <a:tcPr marL="0" marR="0" marT="71755" marB="0">
                    <a:solidFill>
                      <a:srgbClr val="E7E6E6"/>
                    </a:solidFill>
                  </a:tcPr>
                </a:tc>
                <a:tc>
                  <a:txBody>
                    <a:bodyPr/>
                    <a:lstStyle/>
                    <a:p>
                      <a:pPr marL="168910" algn="ctr">
                        <a:lnSpc>
                          <a:spcPct val="100000"/>
                        </a:lnSpc>
                        <a:spcBef>
                          <a:spcPts val="565"/>
                        </a:spcBef>
                      </a:pPr>
                      <a:r>
                        <a:rPr sz="1200" b="1" spc="-175" dirty="0">
                          <a:latin typeface="Verdana"/>
                          <a:cs typeface="Verdana"/>
                        </a:rPr>
                        <a:t>8</a:t>
                      </a:r>
                      <a:r>
                        <a:rPr lang="nb-NO" sz="1200" b="1" spc="-175" dirty="0">
                          <a:latin typeface="Verdana"/>
                          <a:cs typeface="Verdana"/>
                        </a:rPr>
                        <a:t>7</a:t>
                      </a:r>
                      <a:endParaRPr sz="1200" dirty="0">
                        <a:latin typeface="Verdana"/>
                        <a:cs typeface="Verdana"/>
                      </a:endParaRPr>
                    </a:p>
                  </a:txBody>
                  <a:tcPr marL="0" marR="0" marT="71755" marB="0">
                    <a:solidFill>
                      <a:srgbClr val="E7E6E6"/>
                    </a:solidFill>
                  </a:tcPr>
                </a:tc>
                <a:extLst>
                  <a:ext uri="{0D108BD9-81ED-4DB2-BD59-A6C34878D82A}">
                    <a16:rowId xmlns:a16="http://schemas.microsoft.com/office/drawing/2014/main" val="10002"/>
                  </a:ext>
                </a:extLst>
              </a:tr>
              <a:tr h="325373">
                <a:tc>
                  <a:txBody>
                    <a:bodyPr/>
                    <a:lstStyle/>
                    <a:p>
                      <a:pPr marL="78740">
                        <a:lnSpc>
                          <a:spcPct val="100000"/>
                        </a:lnSpc>
                        <a:spcBef>
                          <a:spcPts val="555"/>
                        </a:spcBef>
                      </a:pPr>
                      <a:r>
                        <a:rPr lang="nb-NO" sz="1200" b="1" dirty="0">
                          <a:latin typeface="Verdana"/>
                          <a:cs typeface="Verdana"/>
                        </a:rPr>
                        <a:t>3</a:t>
                      </a:r>
                      <a:endParaRPr sz="1200" dirty="0">
                        <a:latin typeface="Verdana"/>
                        <a:cs typeface="Verdana"/>
                      </a:endParaRPr>
                    </a:p>
                  </a:txBody>
                  <a:tcPr marL="0" marR="0" marT="70485" marB="0">
                    <a:solidFill>
                      <a:srgbClr val="E7E6E6"/>
                    </a:solidFill>
                  </a:tcPr>
                </a:tc>
                <a:tc>
                  <a:txBody>
                    <a:bodyPr/>
                    <a:lstStyle/>
                    <a:p>
                      <a:pPr marL="158115">
                        <a:lnSpc>
                          <a:spcPct val="100000"/>
                        </a:lnSpc>
                        <a:spcBef>
                          <a:spcPts val="555"/>
                        </a:spcBef>
                      </a:pPr>
                      <a:r>
                        <a:rPr lang="en-US" sz="1200" b="1" dirty="0">
                          <a:latin typeface="Verdana"/>
                          <a:cs typeface="Verdana"/>
                        </a:rPr>
                        <a:t>New Zealand</a:t>
                      </a:r>
                      <a:endParaRPr sz="1200" b="1" dirty="0">
                        <a:latin typeface="Verdana"/>
                        <a:cs typeface="Verdana"/>
                      </a:endParaRPr>
                    </a:p>
                  </a:txBody>
                  <a:tcPr marL="0" marR="0" marT="70485" marB="0">
                    <a:solidFill>
                      <a:srgbClr val="E7E6E6"/>
                    </a:solidFill>
                  </a:tcPr>
                </a:tc>
                <a:tc>
                  <a:txBody>
                    <a:bodyPr/>
                    <a:lstStyle/>
                    <a:p>
                      <a:pPr marL="168910" algn="ctr">
                        <a:lnSpc>
                          <a:spcPct val="100000"/>
                        </a:lnSpc>
                        <a:spcBef>
                          <a:spcPts val="555"/>
                        </a:spcBef>
                      </a:pPr>
                      <a:r>
                        <a:rPr sz="1200" b="1" spc="-175" dirty="0">
                          <a:latin typeface="Verdana"/>
                          <a:cs typeface="Verdana"/>
                        </a:rPr>
                        <a:t>8</a:t>
                      </a:r>
                      <a:r>
                        <a:rPr lang="en-US" sz="1200" b="1" spc="-175" dirty="0">
                          <a:latin typeface="Verdana"/>
                          <a:cs typeface="Verdana"/>
                        </a:rPr>
                        <a:t>5</a:t>
                      </a:r>
                      <a:endParaRPr sz="1200" dirty="0">
                        <a:latin typeface="Verdana"/>
                        <a:cs typeface="Verdana"/>
                      </a:endParaRPr>
                    </a:p>
                  </a:txBody>
                  <a:tcPr marL="0" marR="0" marT="70485" marB="0">
                    <a:solidFill>
                      <a:srgbClr val="E7E6E6"/>
                    </a:solidFill>
                  </a:tcPr>
                </a:tc>
                <a:extLst>
                  <a:ext uri="{0D108BD9-81ED-4DB2-BD59-A6C34878D82A}">
                    <a16:rowId xmlns:a16="http://schemas.microsoft.com/office/drawing/2014/main" val="10003"/>
                  </a:ext>
                </a:extLst>
              </a:tr>
              <a:tr h="325373">
                <a:tc>
                  <a:txBody>
                    <a:bodyPr/>
                    <a:lstStyle/>
                    <a:p>
                      <a:pPr marL="78740">
                        <a:lnSpc>
                          <a:spcPct val="100000"/>
                        </a:lnSpc>
                        <a:spcBef>
                          <a:spcPts val="565"/>
                        </a:spcBef>
                      </a:pPr>
                      <a:r>
                        <a:rPr sz="1200" b="1" dirty="0">
                          <a:latin typeface="Verdana"/>
                          <a:cs typeface="Verdana"/>
                        </a:rPr>
                        <a:t>4</a:t>
                      </a:r>
                      <a:endParaRPr sz="1200" dirty="0">
                        <a:latin typeface="Verdana"/>
                        <a:cs typeface="Verdana"/>
                      </a:endParaRPr>
                    </a:p>
                  </a:txBody>
                  <a:tcPr marL="0" marR="0" marT="71755" marB="0">
                    <a:solidFill>
                      <a:srgbClr val="E7E6E6"/>
                    </a:solidFill>
                  </a:tcPr>
                </a:tc>
                <a:tc>
                  <a:txBody>
                    <a:bodyPr/>
                    <a:lstStyle/>
                    <a:p>
                      <a:pPr marL="158115">
                        <a:lnSpc>
                          <a:spcPct val="100000"/>
                        </a:lnSpc>
                        <a:spcBef>
                          <a:spcPts val="565"/>
                        </a:spcBef>
                      </a:pPr>
                      <a:r>
                        <a:rPr sz="1200" b="1" spc="-85" dirty="0">
                          <a:latin typeface="Verdana"/>
                          <a:cs typeface="Verdana"/>
                        </a:rPr>
                        <a:t>N</a:t>
                      </a:r>
                      <a:r>
                        <a:rPr lang="en-US" sz="1200" b="1" spc="-85" dirty="0">
                          <a:latin typeface="Verdana"/>
                          <a:cs typeface="Verdana"/>
                        </a:rPr>
                        <a:t>o</a:t>
                      </a:r>
                      <a:r>
                        <a:rPr sz="1200" b="1" spc="-85" dirty="0">
                          <a:latin typeface="Verdana"/>
                          <a:cs typeface="Verdana"/>
                        </a:rPr>
                        <a:t>r</a:t>
                      </a:r>
                      <a:r>
                        <a:rPr lang="nb-NO" sz="1200" b="1" spc="-85" dirty="0" err="1">
                          <a:latin typeface="Verdana"/>
                          <a:cs typeface="Verdana"/>
                        </a:rPr>
                        <a:t>way</a:t>
                      </a:r>
                      <a:endParaRPr sz="1200" dirty="0">
                        <a:latin typeface="Verdana"/>
                        <a:cs typeface="Verdana"/>
                      </a:endParaRPr>
                    </a:p>
                  </a:txBody>
                  <a:tcPr marL="0" marR="0" marT="71755" marB="0">
                    <a:solidFill>
                      <a:srgbClr val="E7E6E6"/>
                    </a:solidFill>
                  </a:tcPr>
                </a:tc>
                <a:tc>
                  <a:txBody>
                    <a:bodyPr/>
                    <a:lstStyle/>
                    <a:p>
                      <a:pPr marL="168910" algn="ctr">
                        <a:lnSpc>
                          <a:spcPct val="100000"/>
                        </a:lnSpc>
                        <a:spcBef>
                          <a:spcPts val="565"/>
                        </a:spcBef>
                      </a:pPr>
                      <a:r>
                        <a:rPr sz="1200" b="1" spc="-175" dirty="0">
                          <a:latin typeface="Verdana"/>
                          <a:cs typeface="Verdana"/>
                        </a:rPr>
                        <a:t>8</a:t>
                      </a:r>
                      <a:r>
                        <a:rPr lang="nb-NO" sz="1200" b="1" spc="-175" dirty="0">
                          <a:latin typeface="Verdana"/>
                          <a:cs typeface="Verdana"/>
                        </a:rPr>
                        <a:t>4</a:t>
                      </a:r>
                      <a:endParaRPr sz="1200" dirty="0">
                        <a:latin typeface="Verdana"/>
                        <a:cs typeface="Verdana"/>
                      </a:endParaRPr>
                    </a:p>
                  </a:txBody>
                  <a:tcPr marL="0" marR="0" marT="71755" marB="0">
                    <a:solidFill>
                      <a:srgbClr val="E7E6E6"/>
                    </a:solidFill>
                  </a:tcPr>
                </a:tc>
                <a:extLst>
                  <a:ext uri="{0D108BD9-81ED-4DB2-BD59-A6C34878D82A}">
                    <a16:rowId xmlns:a16="http://schemas.microsoft.com/office/drawing/2014/main" val="10004"/>
                  </a:ext>
                </a:extLst>
              </a:tr>
              <a:tr h="328526">
                <a:tc>
                  <a:txBody>
                    <a:bodyPr/>
                    <a:lstStyle/>
                    <a:p>
                      <a:pPr marL="78740">
                        <a:lnSpc>
                          <a:spcPct val="100000"/>
                        </a:lnSpc>
                        <a:spcBef>
                          <a:spcPts val="555"/>
                        </a:spcBef>
                      </a:pPr>
                      <a:r>
                        <a:rPr lang="nb-NO" sz="1200" b="1" dirty="0">
                          <a:latin typeface="Verdana"/>
                          <a:cs typeface="Verdana"/>
                        </a:rPr>
                        <a:t>5</a:t>
                      </a:r>
                      <a:endParaRPr sz="1200" dirty="0">
                        <a:latin typeface="Verdana"/>
                        <a:cs typeface="Verdana"/>
                      </a:endParaRPr>
                    </a:p>
                  </a:txBody>
                  <a:tcPr marL="0" marR="0" marT="70485" marB="0">
                    <a:solidFill>
                      <a:srgbClr val="E7E6E6"/>
                    </a:solidFill>
                  </a:tcPr>
                </a:tc>
                <a:tc>
                  <a:txBody>
                    <a:bodyPr/>
                    <a:lstStyle/>
                    <a:p>
                      <a:pPr marL="158115">
                        <a:lnSpc>
                          <a:spcPct val="100000"/>
                        </a:lnSpc>
                        <a:spcBef>
                          <a:spcPts val="555"/>
                        </a:spcBef>
                      </a:pPr>
                      <a:r>
                        <a:rPr sz="1200" b="1" spc="-140" dirty="0">
                          <a:latin typeface="Verdana"/>
                          <a:cs typeface="Verdana"/>
                        </a:rPr>
                        <a:t>S</a:t>
                      </a:r>
                      <a:r>
                        <a:rPr lang="en-US" sz="1200" b="1" spc="-140" dirty="0">
                          <a:latin typeface="Verdana"/>
                          <a:cs typeface="Verdana"/>
                        </a:rPr>
                        <a:t>ingapore</a:t>
                      </a:r>
                      <a:endParaRPr sz="1200" dirty="0">
                        <a:latin typeface="Verdana"/>
                        <a:cs typeface="Verdana"/>
                      </a:endParaRPr>
                    </a:p>
                  </a:txBody>
                  <a:tcPr marL="0" marR="0" marT="70485" marB="0">
                    <a:solidFill>
                      <a:srgbClr val="E7E6E6"/>
                    </a:solidFill>
                  </a:tcPr>
                </a:tc>
                <a:tc>
                  <a:txBody>
                    <a:bodyPr/>
                    <a:lstStyle/>
                    <a:p>
                      <a:pPr marL="168910" algn="ctr">
                        <a:lnSpc>
                          <a:spcPct val="100000"/>
                        </a:lnSpc>
                        <a:spcBef>
                          <a:spcPts val="555"/>
                        </a:spcBef>
                      </a:pPr>
                      <a:r>
                        <a:rPr sz="1200" b="1" spc="-175" dirty="0">
                          <a:latin typeface="Verdana"/>
                          <a:cs typeface="Verdana"/>
                        </a:rPr>
                        <a:t>8</a:t>
                      </a:r>
                      <a:r>
                        <a:rPr lang="nb-NO" sz="1200" b="1" spc="-175" dirty="0">
                          <a:latin typeface="Verdana"/>
                          <a:cs typeface="Verdana"/>
                        </a:rPr>
                        <a:t>3</a:t>
                      </a:r>
                      <a:endParaRPr sz="1200" dirty="0">
                        <a:latin typeface="Verdana"/>
                        <a:cs typeface="Verdana"/>
                      </a:endParaRPr>
                    </a:p>
                  </a:txBody>
                  <a:tcPr marL="0" marR="0" marT="70485" marB="0">
                    <a:solidFill>
                      <a:srgbClr val="E7E6E6"/>
                    </a:solidFill>
                  </a:tcPr>
                </a:tc>
                <a:extLst>
                  <a:ext uri="{0D108BD9-81ED-4DB2-BD59-A6C34878D82A}">
                    <a16:rowId xmlns:a16="http://schemas.microsoft.com/office/drawing/2014/main" val="10005"/>
                  </a:ext>
                </a:extLst>
              </a:tr>
            </a:tbl>
          </a:graphicData>
        </a:graphic>
      </p:graphicFrame>
      <p:pic>
        <p:nvPicPr>
          <p:cNvPr id="14" name="Picture 2" descr="Sustainable Development Goal 16 - Wikipedia">
            <a:extLst>
              <a:ext uri="{FF2B5EF4-FFF2-40B4-BE49-F238E27FC236}">
                <a16:creationId xmlns:a16="http://schemas.microsoft.com/office/drawing/2014/main" id="{C5B53967-0D55-8399-1754-D5A9CDAD69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0500" y="27305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 </a:t>
            </a:r>
            <a:r>
              <a:rPr sz="2450" b="1" spc="-365" dirty="0">
                <a:latin typeface="Verdana"/>
                <a:cs typeface="Verdana"/>
              </a:rPr>
              <a:t>16</a:t>
            </a:r>
            <a:endParaRPr sz="2450" dirty="0">
              <a:latin typeface="Verdana"/>
              <a:cs typeface="Verdana"/>
            </a:endParaRPr>
          </a:p>
        </p:txBody>
      </p:sp>
      <p:sp>
        <p:nvSpPr>
          <p:cNvPr id="3" name="object 3"/>
          <p:cNvSpPr/>
          <p:nvPr/>
        </p:nvSpPr>
        <p:spPr>
          <a:xfrm>
            <a:off x="1404" y="4515611"/>
            <a:ext cx="10691995" cy="226923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400944" y="5263385"/>
            <a:ext cx="3893185" cy="748030"/>
          </a:xfrm>
          <a:prstGeom prst="rect">
            <a:avLst/>
          </a:prstGeom>
        </p:spPr>
        <p:txBody>
          <a:bodyPr vert="horz" wrap="square" lIns="0" tIns="17780" rIns="0" bIns="0" rtlCol="0">
            <a:spAutoFit/>
          </a:bodyPr>
          <a:lstStyle/>
          <a:p>
            <a:pPr marL="12700">
              <a:lnSpc>
                <a:spcPct val="100000"/>
              </a:lnSpc>
              <a:spcBef>
                <a:spcPts val="140"/>
              </a:spcBef>
            </a:pPr>
            <a:r>
              <a:rPr lang="en-US" sz="4700" b="1" spc="-459" dirty="0">
                <a:solidFill>
                  <a:srgbClr val="FFFFFF"/>
                </a:solidFill>
                <a:latin typeface="Verdana"/>
                <a:cs typeface="Verdana"/>
              </a:rPr>
              <a:t>Denmark</a:t>
            </a:r>
            <a:endParaRPr sz="4700" dirty="0">
              <a:latin typeface="Verdana"/>
              <a:cs typeface="Verdana"/>
            </a:endParaRPr>
          </a:p>
        </p:txBody>
      </p:sp>
      <p:sp>
        <p:nvSpPr>
          <p:cNvPr id="10" name="object 10"/>
          <p:cNvSpPr txBox="1">
            <a:spLocks noGrp="1"/>
          </p:cNvSpPr>
          <p:nvPr>
            <p:ph type="title"/>
          </p:nvPr>
        </p:nvSpPr>
        <p:spPr>
          <a:xfrm>
            <a:off x="825379" y="2233675"/>
            <a:ext cx="6405877" cy="1305486"/>
          </a:xfrm>
          <a:prstGeom prst="rect">
            <a:avLst/>
          </a:prstGeom>
        </p:spPr>
        <p:txBody>
          <a:bodyPr vert="horz" wrap="square" lIns="0" tIns="12700" rIns="0" bIns="0" rtlCol="0">
            <a:spAutoFit/>
          </a:bodyPr>
          <a:lstStyle/>
          <a:p>
            <a:pPr marL="12700" marR="5080">
              <a:lnSpc>
                <a:spcPct val="100200"/>
              </a:lnSpc>
              <a:spcBef>
                <a:spcPts val="100"/>
              </a:spcBef>
            </a:pPr>
            <a:r>
              <a:rPr lang="en-US" spc="-75" dirty="0"/>
              <a:t>According to Transparency International, the following countries were the least corrupt in 2023.</a:t>
            </a:r>
            <a:endParaRPr spc="-229" dirty="0"/>
          </a:p>
        </p:txBody>
      </p:sp>
      <p:sp>
        <p:nvSpPr>
          <p:cNvPr id="11" name="object 11"/>
          <p:cNvSpPr txBox="1"/>
          <p:nvPr/>
        </p:nvSpPr>
        <p:spPr>
          <a:xfrm>
            <a:off x="825380" y="3931410"/>
            <a:ext cx="5633085" cy="440690"/>
          </a:xfrm>
          <a:prstGeom prst="rect">
            <a:avLst/>
          </a:prstGeom>
        </p:spPr>
        <p:txBody>
          <a:bodyPr vert="horz" wrap="square" lIns="0" tIns="15240" rIns="0" bIns="0" rtlCol="0">
            <a:spAutoFit/>
          </a:bodyPr>
          <a:lstStyle/>
          <a:p>
            <a:pPr marL="12700">
              <a:lnSpc>
                <a:spcPct val="100000"/>
              </a:lnSpc>
              <a:spcBef>
                <a:spcPts val="120"/>
              </a:spcBef>
            </a:pPr>
            <a:r>
              <a:rPr lang="en-US" sz="2700" b="1" spc="-275" dirty="0">
                <a:latin typeface="Verdana"/>
                <a:cs typeface="Verdana"/>
              </a:rPr>
              <a:t>Which country is in first place?</a:t>
            </a:r>
            <a:endParaRPr sz="2700" dirty="0">
              <a:latin typeface="Verdana"/>
              <a:cs typeface="Verdana"/>
            </a:endParaRPr>
          </a:p>
        </p:txBody>
      </p:sp>
      <p:graphicFrame>
        <p:nvGraphicFramePr>
          <p:cNvPr id="12" name="object 6">
            <a:extLst>
              <a:ext uri="{FF2B5EF4-FFF2-40B4-BE49-F238E27FC236}">
                <a16:creationId xmlns:a16="http://schemas.microsoft.com/office/drawing/2014/main" id="{95F358CA-2664-B30F-8F70-62DC34B1A0DE}"/>
              </a:ext>
            </a:extLst>
          </p:cNvPr>
          <p:cNvGraphicFramePr>
            <a:graphicFrameLocks noGrp="1"/>
          </p:cNvGraphicFramePr>
          <p:nvPr>
            <p:extLst>
              <p:ext uri="{D42A27DB-BD31-4B8C-83A1-F6EECF244321}">
                <p14:modId xmlns:p14="http://schemas.microsoft.com/office/powerpoint/2010/main" val="376169063"/>
              </p:ext>
            </p:extLst>
          </p:nvPr>
        </p:nvGraphicFramePr>
        <p:xfrm>
          <a:off x="7231257" y="2305811"/>
          <a:ext cx="2834004" cy="2063111"/>
        </p:xfrm>
        <a:graphic>
          <a:graphicData uri="http://schemas.openxmlformats.org/drawingml/2006/table">
            <a:tbl>
              <a:tblPr firstRow="1" bandRow="1">
                <a:tableStyleId>{2D5ABB26-0587-4C30-8999-92F81FD0307C}</a:tableStyleId>
              </a:tblPr>
              <a:tblGrid>
                <a:gridCol w="612775">
                  <a:extLst>
                    <a:ext uri="{9D8B030D-6E8A-4147-A177-3AD203B41FA5}">
                      <a16:colId xmlns:a16="http://schemas.microsoft.com/office/drawing/2014/main" val="20000"/>
                    </a:ext>
                  </a:extLst>
                </a:gridCol>
                <a:gridCol w="1220470">
                  <a:extLst>
                    <a:ext uri="{9D8B030D-6E8A-4147-A177-3AD203B41FA5}">
                      <a16:colId xmlns:a16="http://schemas.microsoft.com/office/drawing/2014/main" val="20001"/>
                    </a:ext>
                  </a:extLst>
                </a:gridCol>
                <a:gridCol w="1000759">
                  <a:extLst>
                    <a:ext uri="{9D8B030D-6E8A-4147-A177-3AD203B41FA5}">
                      <a16:colId xmlns:a16="http://schemas.microsoft.com/office/drawing/2014/main" val="20002"/>
                    </a:ext>
                  </a:extLst>
                </a:gridCol>
              </a:tblGrid>
              <a:tr h="326135">
                <a:tc>
                  <a:txBody>
                    <a:bodyPr/>
                    <a:lstStyle/>
                    <a:p>
                      <a:pPr marL="78740">
                        <a:lnSpc>
                          <a:spcPct val="100000"/>
                        </a:lnSpc>
                        <a:spcBef>
                          <a:spcPts val="310"/>
                        </a:spcBef>
                      </a:pPr>
                      <a:r>
                        <a:rPr sz="1200" b="1" spc="-114" dirty="0">
                          <a:latin typeface="Verdana"/>
                          <a:cs typeface="Verdana"/>
                        </a:rPr>
                        <a:t>Rank</a:t>
                      </a:r>
                      <a:endParaRPr sz="1200">
                        <a:latin typeface="Verdana"/>
                        <a:cs typeface="Verdana"/>
                      </a:endParaRPr>
                    </a:p>
                  </a:txBody>
                  <a:tcPr marL="0" marR="0" marT="39370" marB="0">
                    <a:lnB w="12700">
                      <a:solidFill>
                        <a:srgbClr val="000000"/>
                      </a:solidFill>
                      <a:prstDash val="solid"/>
                    </a:lnB>
                    <a:solidFill>
                      <a:srgbClr val="E7E6E6"/>
                    </a:solidFill>
                  </a:tcPr>
                </a:tc>
                <a:tc>
                  <a:txBody>
                    <a:bodyPr/>
                    <a:lstStyle/>
                    <a:p>
                      <a:pPr marL="158115">
                        <a:lnSpc>
                          <a:spcPct val="100000"/>
                        </a:lnSpc>
                        <a:spcBef>
                          <a:spcPts val="310"/>
                        </a:spcBef>
                      </a:pPr>
                      <a:r>
                        <a:rPr lang="nb-NO" sz="1200" b="1" spc="-100" dirty="0">
                          <a:latin typeface="Verdana"/>
                          <a:cs typeface="Verdana"/>
                        </a:rPr>
                        <a:t>Country</a:t>
                      </a:r>
                      <a:endParaRPr sz="1200" dirty="0">
                        <a:latin typeface="Verdana"/>
                        <a:cs typeface="Verdana"/>
                      </a:endParaRPr>
                    </a:p>
                  </a:txBody>
                  <a:tcPr marL="0" marR="0" marT="39370" marB="0">
                    <a:lnB w="12700">
                      <a:solidFill>
                        <a:srgbClr val="000000"/>
                      </a:solidFill>
                      <a:prstDash val="solid"/>
                    </a:lnB>
                    <a:solidFill>
                      <a:srgbClr val="E7E6E6"/>
                    </a:solidFill>
                  </a:tcPr>
                </a:tc>
                <a:tc>
                  <a:txBody>
                    <a:bodyPr/>
                    <a:lstStyle/>
                    <a:p>
                      <a:pPr marL="167640" algn="ctr">
                        <a:lnSpc>
                          <a:spcPct val="100000"/>
                        </a:lnSpc>
                        <a:spcBef>
                          <a:spcPts val="310"/>
                        </a:spcBef>
                      </a:pPr>
                      <a:r>
                        <a:rPr sz="1200" b="1" spc="-85" dirty="0">
                          <a:latin typeface="Verdana"/>
                          <a:cs typeface="Verdana"/>
                        </a:rPr>
                        <a:t>Score</a:t>
                      </a:r>
                      <a:endParaRPr sz="1200">
                        <a:latin typeface="Verdana"/>
                        <a:cs typeface="Verdana"/>
                      </a:endParaRPr>
                    </a:p>
                  </a:txBody>
                  <a:tcPr marL="0" marR="0" marT="39370" marB="0">
                    <a:lnB w="12700">
                      <a:solidFill>
                        <a:srgbClr val="000000"/>
                      </a:solidFill>
                      <a:prstDash val="solid"/>
                    </a:lnB>
                    <a:solidFill>
                      <a:srgbClr val="E7E6E6"/>
                    </a:solidFill>
                  </a:tcPr>
                </a:tc>
                <a:extLst>
                  <a:ext uri="{0D108BD9-81ED-4DB2-BD59-A6C34878D82A}">
                    <a16:rowId xmlns:a16="http://schemas.microsoft.com/office/drawing/2014/main" val="10000"/>
                  </a:ext>
                </a:extLst>
              </a:tr>
              <a:tr h="321459">
                <a:tc>
                  <a:txBody>
                    <a:bodyPr/>
                    <a:lstStyle/>
                    <a:p>
                      <a:pPr marL="78740">
                        <a:lnSpc>
                          <a:spcPct val="100000"/>
                        </a:lnSpc>
                        <a:spcBef>
                          <a:spcPts val="525"/>
                        </a:spcBef>
                      </a:pPr>
                      <a:r>
                        <a:rPr sz="1200" b="1" dirty="0">
                          <a:latin typeface="Verdana"/>
                          <a:cs typeface="Verdana"/>
                        </a:rPr>
                        <a:t>1</a:t>
                      </a:r>
                      <a:endParaRPr sz="1200">
                        <a:latin typeface="Verdana"/>
                        <a:cs typeface="Verdana"/>
                      </a:endParaRPr>
                    </a:p>
                  </a:txBody>
                  <a:tcPr marL="0" marR="0" marT="66675" marB="0">
                    <a:lnT w="12700">
                      <a:solidFill>
                        <a:srgbClr val="000000"/>
                      </a:solidFill>
                      <a:prstDash val="solid"/>
                    </a:lnT>
                    <a:solidFill>
                      <a:srgbClr val="E7E6E6"/>
                    </a:solidFill>
                  </a:tcPr>
                </a:tc>
                <a:tc>
                  <a:txBody>
                    <a:bodyPr/>
                    <a:lstStyle/>
                    <a:p>
                      <a:pPr marL="158115">
                        <a:lnSpc>
                          <a:spcPct val="100000"/>
                        </a:lnSpc>
                        <a:spcBef>
                          <a:spcPts val="565"/>
                        </a:spcBef>
                      </a:pPr>
                      <a:r>
                        <a:rPr lang="en-US" sz="1200" b="1" spc="-100" dirty="0">
                          <a:latin typeface="Verdana"/>
                          <a:cs typeface="Verdana"/>
                        </a:rPr>
                        <a:t>?????</a:t>
                      </a:r>
                      <a:endParaRPr lang="en-US" sz="1200" dirty="0">
                        <a:latin typeface="Verdana"/>
                        <a:cs typeface="Verdana"/>
                      </a:endParaRPr>
                    </a:p>
                  </a:txBody>
                  <a:tcPr marL="0" marR="0" marT="66675" marB="0">
                    <a:lnT w="12700">
                      <a:solidFill>
                        <a:srgbClr val="000000"/>
                      </a:solidFill>
                      <a:prstDash val="solid"/>
                    </a:lnT>
                    <a:solidFill>
                      <a:srgbClr val="E7E6E6"/>
                    </a:solidFill>
                  </a:tcPr>
                </a:tc>
                <a:tc>
                  <a:txBody>
                    <a:bodyPr/>
                    <a:lstStyle/>
                    <a:p>
                      <a:pPr marL="168910" algn="ctr">
                        <a:lnSpc>
                          <a:spcPct val="100000"/>
                        </a:lnSpc>
                        <a:spcBef>
                          <a:spcPts val="525"/>
                        </a:spcBef>
                      </a:pPr>
                      <a:r>
                        <a:rPr lang="nb-NO" sz="1200" b="1" spc="-175" dirty="0">
                          <a:latin typeface="Verdana"/>
                          <a:cs typeface="Verdana"/>
                        </a:rPr>
                        <a:t>90</a:t>
                      </a:r>
                      <a:endParaRPr sz="1200" dirty="0">
                        <a:latin typeface="Verdana"/>
                        <a:cs typeface="Verdana"/>
                      </a:endParaRPr>
                    </a:p>
                  </a:txBody>
                  <a:tcPr marL="0" marR="0" marT="66675" marB="0">
                    <a:lnT w="12700">
                      <a:solidFill>
                        <a:srgbClr val="000000"/>
                      </a:solidFill>
                      <a:prstDash val="solid"/>
                    </a:lnT>
                    <a:solidFill>
                      <a:srgbClr val="E7E6E6"/>
                    </a:solidFill>
                  </a:tcPr>
                </a:tc>
                <a:extLst>
                  <a:ext uri="{0D108BD9-81ED-4DB2-BD59-A6C34878D82A}">
                    <a16:rowId xmlns:a16="http://schemas.microsoft.com/office/drawing/2014/main" val="10001"/>
                  </a:ext>
                </a:extLst>
              </a:tr>
              <a:tr h="325373">
                <a:tc>
                  <a:txBody>
                    <a:bodyPr/>
                    <a:lstStyle/>
                    <a:p>
                      <a:pPr marL="78740">
                        <a:lnSpc>
                          <a:spcPct val="100000"/>
                        </a:lnSpc>
                        <a:spcBef>
                          <a:spcPts val="565"/>
                        </a:spcBef>
                      </a:pPr>
                      <a:r>
                        <a:rPr lang="nb-NO" sz="1200" b="1" dirty="0">
                          <a:latin typeface="Verdana"/>
                          <a:cs typeface="Verdana"/>
                        </a:rPr>
                        <a:t>2</a:t>
                      </a:r>
                      <a:endParaRPr sz="1200" dirty="0">
                        <a:latin typeface="Verdana"/>
                        <a:cs typeface="Verdana"/>
                      </a:endParaRPr>
                    </a:p>
                  </a:txBody>
                  <a:tcPr marL="0" marR="0" marT="71755" marB="0">
                    <a:solidFill>
                      <a:srgbClr val="E7E6E6"/>
                    </a:solidFill>
                  </a:tcPr>
                </a:tc>
                <a:tc>
                  <a:txBody>
                    <a:bodyPr/>
                    <a:lstStyle/>
                    <a:p>
                      <a:pPr marL="158115" marR="0" lvl="0" indent="0" defTabSz="914400" eaLnBrk="1" fontAlgn="auto" latinLnBrk="0" hangingPunct="1">
                        <a:lnSpc>
                          <a:spcPct val="100000"/>
                        </a:lnSpc>
                        <a:spcBef>
                          <a:spcPts val="565"/>
                        </a:spcBef>
                        <a:spcAft>
                          <a:spcPts val="0"/>
                        </a:spcAft>
                        <a:buClrTx/>
                        <a:buSzTx/>
                        <a:buFontTx/>
                        <a:buNone/>
                        <a:tabLst/>
                        <a:defRPr/>
                      </a:pPr>
                      <a:r>
                        <a:rPr lang="en-US" sz="1200" b="1" spc="-105" dirty="0">
                          <a:latin typeface="Verdana"/>
                          <a:cs typeface="Verdana"/>
                        </a:rPr>
                        <a:t>Finland</a:t>
                      </a:r>
                      <a:endParaRPr lang="en-US" sz="1200" dirty="0">
                        <a:latin typeface="Verdana"/>
                        <a:cs typeface="Verdana"/>
                      </a:endParaRPr>
                    </a:p>
                  </a:txBody>
                  <a:tcPr marL="0" marR="0" marT="71755" marB="0">
                    <a:solidFill>
                      <a:srgbClr val="E7E6E6"/>
                    </a:solidFill>
                  </a:tcPr>
                </a:tc>
                <a:tc>
                  <a:txBody>
                    <a:bodyPr/>
                    <a:lstStyle/>
                    <a:p>
                      <a:pPr marL="168910" algn="ctr">
                        <a:lnSpc>
                          <a:spcPct val="100000"/>
                        </a:lnSpc>
                        <a:spcBef>
                          <a:spcPts val="565"/>
                        </a:spcBef>
                      </a:pPr>
                      <a:r>
                        <a:rPr sz="1200" b="1" spc="-175" dirty="0">
                          <a:latin typeface="Verdana"/>
                          <a:cs typeface="Verdana"/>
                        </a:rPr>
                        <a:t>8</a:t>
                      </a:r>
                      <a:r>
                        <a:rPr lang="nb-NO" sz="1200" b="1" spc="-175" dirty="0">
                          <a:latin typeface="Verdana"/>
                          <a:cs typeface="Verdana"/>
                        </a:rPr>
                        <a:t>7</a:t>
                      </a:r>
                      <a:endParaRPr sz="1200" dirty="0">
                        <a:latin typeface="Verdana"/>
                        <a:cs typeface="Verdana"/>
                      </a:endParaRPr>
                    </a:p>
                  </a:txBody>
                  <a:tcPr marL="0" marR="0" marT="71755" marB="0">
                    <a:solidFill>
                      <a:srgbClr val="E7E6E6"/>
                    </a:solidFill>
                  </a:tcPr>
                </a:tc>
                <a:extLst>
                  <a:ext uri="{0D108BD9-81ED-4DB2-BD59-A6C34878D82A}">
                    <a16:rowId xmlns:a16="http://schemas.microsoft.com/office/drawing/2014/main" val="10002"/>
                  </a:ext>
                </a:extLst>
              </a:tr>
              <a:tr h="325373">
                <a:tc>
                  <a:txBody>
                    <a:bodyPr/>
                    <a:lstStyle/>
                    <a:p>
                      <a:pPr marL="78740">
                        <a:lnSpc>
                          <a:spcPct val="100000"/>
                        </a:lnSpc>
                        <a:spcBef>
                          <a:spcPts val="555"/>
                        </a:spcBef>
                      </a:pPr>
                      <a:r>
                        <a:rPr lang="nb-NO" sz="1200" b="1" dirty="0">
                          <a:latin typeface="Verdana"/>
                          <a:cs typeface="Verdana"/>
                        </a:rPr>
                        <a:t>3</a:t>
                      </a:r>
                      <a:endParaRPr sz="1200" dirty="0">
                        <a:latin typeface="Verdana"/>
                        <a:cs typeface="Verdana"/>
                      </a:endParaRPr>
                    </a:p>
                  </a:txBody>
                  <a:tcPr marL="0" marR="0" marT="70485" marB="0">
                    <a:solidFill>
                      <a:srgbClr val="E7E6E6"/>
                    </a:solidFill>
                  </a:tcPr>
                </a:tc>
                <a:tc>
                  <a:txBody>
                    <a:bodyPr/>
                    <a:lstStyle/>
                    <a:p>
                      <a:pPr marL="158115">
                        <a:lnSpc>
                          <a:spcPct val="100000"/>
                        </a:lnSpc>
                        <a:spcBef>
                          <a:spcPts val="555"/>
                        </a:spcBef>
                      </a:pPr>
                      <a:r>
                        <a:rPr lang="en-US" sz="1200" b="1" dirty="0">
                          <a:latin typeface="Verdana"/>
                          <a:cs typeface="Verdana"/>
                        </a:rPr>
                        <a:t>New Zealand</a:t>
                      </a:r>
                      <a:endParaRPr sz="1200" b="1" dirty="0">
                        <a:latin typeface="Verdana"/>
                        <a:cs typeface="Verdana"/>
                      </a:endParaRPr>
                    </a:p>
                  </a:txBody>
                  <a:tcPr marL="0" marR="0" marT="70485" marB="0">
                    <a:solidFill>
                      <a:srgbClr val="E7E6E6"/>
                    </a:solidFill>
                  </a:tcPr>
                </a:tc>
                <a:tc>
                  <a:txBody>
                    <a:bodyPr/>
                    <a:lstStyle/>
                    <a:p>
                      <a:pPr marL="168910" algn="ctr">
                        <a:lnSpc>
                          <a:spcPct val="100000"/>
                        </a:lnSpc>
                        <a:spcBef>
                          <a:spcPts val="555"/>
                        </a:spcBef>
                      </a:pPr>
                      <a:r>
                        <a:rPr sz="1200" b="1" spc="-175" dirty="0">
                          <a:latin typeface="Verdana"/>
                          <a:cs typeface="Verdana"/>
                        </a:rPr>
                        <a:t>8</a:t>
                      </a:r>
                      <a:r>
                        <a:rPr lang="en-US" sz="1200" b="1" spc="-175" dirty="0">
                          <a:latin typeface="Verdana"/>
                          <a:cs typeface="Verdana"/>
                        </a:rPr>
                        <a:t>5</a:t>
                      </a:r>
                      <a:endParaRPr sz="1200" dirty="0">
                        <a:latin typeface="Verdana"/>
                        <a:cs typeface="Verdana"/>
                      </a:endParaRPr>
                    </a:p>
                  </a:txBody>
                  <a:tcPr marL="0" marR="0" marT="70485" marB="0">
                    <a:solidFill>
                      <a:srgbClr val="E7E6E6"/>
                    </a:solidFill>
                  </a:tcPr>
                </a:tc>
                <a:extLst>
                  <a:ext uri="{0D108BD9-81ED-4DB2-BD59-A6C34878D82A}">
                    <a16:rowId xmlns:a16="http://schemas.microsoft.com/office/drawing/2014/main" val="10003"/>
                  </a:ext>
                </a:extLst>
              </a:tr>
              <a:tr h="325373">
                <a:tc>
                  <a:txBody>
                    <a:bodyPr/>
                    <a:lstStyle/>
                    <a:p>
                      <a:pPr marL="78740">
                        <a:lnSpc>
                          <a:spcPct val="100000"/>
                        </a:lnSpc>
                        <a:spcBef>
                          <a:spcPts val="565"/>
                        </a:spcBef>
                      </a:pPr>
                      <a:r>
                        <a:rPr sz="1200" b="1" dirty="0">
                          <a:latin typeface="Verdana"/>
                          <a:cs typeface="Verdana"/>
                        </a:rPr>
                        <a:t>4</a:t>
                      </a:r>
                      <a:endParaRPr sz="1200" dirty="0">
                        <a:latin typeface="Verdana"/>
                        <a:cs typeface="Verdana"/>
                      </a:endParaRPr>
                    </a:p>
                  </a:txBody>
                  <a:tcPr marL="0" marR="0" marT="71755" marB="0">
                    <a:solidFill>
                      <a:srgbClr val="E7E6E6"/>
                    </a:solidFill>
                  </a:tcPr>
                </a:tc>
                <a:tc>
                  <a:txBody>
                    <a:bodyPr/>
                    <a:lstStyle/>
                    <a:p>
                      <a:pPr marL="158115">
                        <a:lnSpc>
                          <a:spcPct val="100000"/>
                        </a:lnSpc>
                        <a:spcBef>
                          <a:spcPts val="565"/>
                        </a:spcBef>
                      </a:pPr>
                      <a:r>
                        <a:rPr sz="1200" b="1" spc="-85" dirty="0">
                          <a:latin typeface="Verdana"/>
                          <a:cs typeface="Verdana"/>
                        </a:rPr>
                        <a:t>N</a:t>
                      </a:r>
                      <a:r>
                        <a:rPr lang="en-US" sz="1200" b="1" spc="-85" dirty="0">
                          <a:latin typeface="Verdana"/>
                          <a:cs typeface="Verdana"/>
                        </a:rPr>
                        <a:t>o</a:t>
                      </a:r>
                      <a:r>
                        <a:rPr sz="1200" b="1" spc="-85" dirty="0">
                          <a:latin typeface="Verdana"/>
                          <a:cs typeface="Verdana"/>
                        </a:rPr>
                        <a:t>r</a:t>
                      </a:r>
                      <a:r>
                        <a:rPr lang="nb-NO" sz="1200" b="1" spc="-85" dirty="0" err="1">
                          <a:latin typeface="Verdana"/>
                          <a:cs typeface="Verdana"/>
                        </a:rPr>
                        <a:t>way</a:t>
                      </a:r>
                      <a:endParaRPr sz="1200" dirty="0">
                        <a:latin typeface="Verdana"/>
                        <a:cs typeface="Verdana"/>
                      </a:endParaRPr>
                    </a:p>
                  </a:txBody>
                  <a:tcPr marL="0" marR="0" marT="71755" marB="0">
                    <a:solidFill>
                      <a:srgbClr val="E7E6E6"/>
                    </a:solidFill>
                  </a:tcPr>
                </a:tc>
                <a:tc>
                  <a:txBody>
                    <a:bodyPr/>
                    <a:lstStyle/>
                    <a:p>
                      <a:pPr marL="168910" algn="ctr">
                        <a:lnSpc>
                          <a:spcPct val="100000"/>
                        </a:lnSpc>
                        <a:spcBef>
                          <a:spcPts val="565"/>
                        </a:spcBef>
                      </a:pPr>
                      <a:r>
                        <a:rPr sz="1200" b="1" spc="-175" dirty="0">
                          <a:latin typeface="Verdana"/>
                          <a:cs typeface="Verdana"/>
                        </a:rPr>
                        <a:t>8</a:t>
                      </a:r>
                      <a:r>
                        <a:rPr lang="nb-NO" sz="1200" b="1" spc="-175" dirty="0">
                          <a:latin typeface="Verdana"/>
                          <a:cs typeface="Verdana"/>
                        </a:rPr>
                        <a:t>4</a:t>
                      </a:r>
                      <a:endParaRPr sz="1200" dirty="0">
                        <a:latin typeface="Verdana"/>
                        <a:cs typeface="Verdana"/>
                      </a:endParaRPr>
                    </a:p>
                  </a:txBody>
                  <a:tcPr marL="0" marR="0" marT="71755" marB="0">
                    <a:solidFill>
                      <a:srgbClr val="E7E6E6"/>
                    </a:solidFill>
                  </a:tcPr>
                </a:tc>
                <a:extLst>
                  <a:ext uri="{0D108BD9-81ED-4DB2-BD59-A6C34878D82A}">
                    <a16:rowId xmlns:a16="http://schemas.microsoft.com/office/drawing/2014/main" val="10004"/>
                  </a:ext>
                </a:extLst>
              </a:tr>
              <a:tr h="328526">
                <a:tc>
                  <a:txBody>
                    <a:bodyPr/>
                    <a:lstStyle/>
                    <a:p>
                      <a:pPr marL="78740">
                        <a:lnSpc>
                          <a:spcPct val="100000"/>
                        </a:lnSpc>
                        <a:spcBef>
                          <a:spcPts val="555"/>
                        </a:spcBef>
                      </a:pPr>
                      <a:r>
                        <a:rPr lang="nb-NO" sz="1200" b="1" dirty="0">
                          <a:latin typeface="Verdana"/>
                          <a:cs typeface="Verdana"/>
                        </a:rPr>
                        <a:t>5</a:t>
                      </a:r>
                      <a:endParaRPr sz="1200" dirty="0">
                        <a:latin typeface="Verdana"/>
                        <a:cs typeface="Verdana"/>
                      </a:endParaRPr>
                    </a:p>
                  </a:txBody>
                  <a:tcPr marL="0" marR="0" marT="70485" marB="0">
                    <a:solidFill>
                      <a:srgbClr val="E7E6E6"/>
                    </a:solidFill>
                  </a:tcPr>
                </a:tc>
                <a:tc>
                  <a:txBody>
                    <a:bodyPr/>
                    <a:lstStyle/>
                    <a:p>
                      <a:pPr marL="158115">
                        <a:lnSpc>
                          <a:spcPct val="100000"/>
                        </a:lnSpc>
                        <a:spcBef>
                          <a:spcPts val="555"/>
                        </a:spcBef>
                      </a:pPr>
                      <a:r>
                        <a:rPr sz="1200" b="1" spc="-140" dirty="0">
                          <a:latin typeface="Verdana"/>
                          <a:cs typeface="Verdana"/>
                        </a:rPr>
                        <a:t>S</a:t>
                      </a:r>
                      <a:r>
                        <a:rPr lang="en-US" sz="1200" b="1" spc="-140" dirty="0">
                          <a:latin typeface="Verdana"/>
                          <a:cs typeface="Verdana"/>
                        </a:rPr>
                        <a:t>ingapore</a:t>
                      </a:r>
                      <a:endParaRPr sz="1200" dirty="0">
                        <a:latin typeface="Verdana"/>
                        <a:cs typeface="Verdana"/>
                      </a:endParaRPr>
                    </a:p>
                  </a:txBody>
                  <a:tcPr marL="0" marR="0" marT="70485" marB="0">
                    <a:solidFill>
                      <a:srgbClr val="E7E6E6"/>
                    </a:solidFill>
                  </a:tcPr>
                </a:tc>
                <a:tc>
                  <a:txBody>
                    <a:bodyPr/>
                    <a:lstStyle/>
                    <a:p>
                      <a:pPr marL="168910" algn="ctr">
                        <a:lnSpc>
                          <a:spcPct val="100000"/>
                        </a:lnSpc>
                        <a:spcBef>
                          <a:spcPts val="555"/>
                        </a:spcBef>
                      </a:pPr>
                      <a:r>
                        <a:rPr sz="1200" b="1" spc="-175" dirty="0">
                          <a:latin typeface="Verdana"/>
                          <a:cs typeface="Verdana"/>
                        </a:rPr>
                        <a:t>8</a:t>
                      </a:r>
                      <a:r>
                        <a:rPr lang="nb-NO" sz="1200" b="1" spc="-175" dirty="0">
                          <a:latin typeface="Verdana"/>
                          <a:cs typeface="Verdana"/>
                        </a:rPr>
                        <a:t>3</a:t>
                      </a:r>
                      <a:endParaRPr sz="1200" dirty="0">
                        <a:latin typeface="Verdana"/>
                        <a:cs typeface="Verdana"/>
                      </a:endParaRPr>
                    </a:p>
                  </a:txBody>
                  <a:tcPr marL="0" marR="0" marT="70485" marB="0">
                    <a:solidFill>
                      <a:srgbClr val="E7E6E6"/>
                    </a:solidFill>
                  </a:tcPr>
                </a:tc>
                <a:extLst>
                  <a:ext uri="{0D108BD9-81ED-4DB2-BD59-A6C34878D82A}">
                    <a16:rowId xmlns:a16="http://schemas.microsoft.com/office/drawing/2014/main" val="10005"/>
                  </a:ext>
                </a:extLst>
              </a:tr>
            </a:tbl>
          </a:graphicData>
        </a:graphic>
      </p:graphicFrame>
      <p:pic>
        <p:nvPicPr>
          <p:cNvPr id="6" name="Picture 2" descr="Sustainable Development Goal 16 - Wikipedia">
            <a:extLst>
              <a:ext uri="{FF2B5EF4-FFF2-40B4-BE49-F238E27FC236}">
                <a16:creationId xmlns:a16="http://schemas.microsoft.com/office/drawing/2014/main" id="{B01E900C-AD15-0BC1-CB83-F8389B79E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0" y="27305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044" y="2341878"/>
            <a:ext cx="3601720" cy="400685"/>
          </a:xfrm>
          <a:prstGeom prst="rect">
            <a:avLst/>
          </a:prstGeom>
        </p:spPr>
        <p:txBody>
          <a:bodyPr vert="horz" wrap="square" lIns="0" tIns="13970" rIns="0" bIns="0" rtlCol="0">
            <a:spAutoFit/>
          </a:bodyPr>
          <a:lstStyle/>
          <a:p>
            <a:pPr marL="213360" indent="-201295">
              <a:lnSpc>
                <a:spcPct val="100000"/>
              </a:lnSpc>
              <a:spcBef>
                <a:spcPts val="110"/>
              </a:spcBef>
              <a:buChar char="•"/>
              <a:tabLst>
                <a:tab pos="213995" algn="l"/>
              </a:tabLst>
            </a:pPr>
            <a:r>
              <a:rPr sz="2450" spc="-110" dirty="0">
                <a:latin typeface="Arial"/>
                <a:cs typeface="Arial"/>
              </a:rPr>
              <a:t>Partnerskaber </a:t>
            </a:r>
            <a:r>
              <a:rPr sz="2450" spc="-5" dirty="0">
                <a:latin typeface="Arial"/>
                <a:cs typeface="Arial"/>
              </a:rPr>
              <a:t>for</a:t>
            </a:r>
            <a:r>
              <a:rPr sz="2450" spc="-220" dirty="0">
                <a:latin typeface="Arial"/>
                <a:cs typeface="Arial"/>
              </a:rPr>
              <a:t> </a:t>
            </a:r>
            <a:r>
              <a:rPr sz="2450" spc="-85" dirty="0">
                <a:latin typeface="Arial"/>
                <a:cs typeface="Arial"/>
              </a:rPr>
              <a:t>handling</a:t>
            </a:r>
            <a:endParaRPr sz="2450">
              <a:latin typeface="Arial"/>
              <a:cs typeface="Arial"/>
            </a:endParaRPr>
          </a:p>
        </p:txBody>
      </p:sp>
      <p:pic>
        <p:nvPicPr>
          <p:cNvPr id="3074" name="Picture 2">
            <a:extLst>
              <a:ext uri="{FF2B5EF4-FFF2-40B4-BE49-F238E27FC236}">
                <a16:creationId xmlns:a16="http://schemas.microsoft.com/office/drawing/2014/main" id="{8A64E38A-9C86-A366-75CD-E3ABF56EF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860425"/>
            <a:ext cx="10706100" cy="58526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17</a:t>
            </a:r>
            <a:endParaRPr sz="2450" dirty="0">
              <a:latin typeface="Verdana"/>
              <a:cs typeface="Verdana"/>
            </a:endParaRPr>
          </a:p>
        </p:txBody>
      </p:sp>
      <p:sp>
        <p:nvSpPr>
          <p:cNvPr id="4" name="object 4"/>
          <p:cNvSpPr/>
          <p:nvPr/>
        </p:nvSpPr>
        <p:spPr>
          <a:xfrm>
            <a:off x="9221602" y="1007363"/>
            <a:ext cx="844296" cy="84429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23856" y="3943602"/>
            <a:ext cx="7416165" cy="440690"/>
          </a:xfrm>
          <a:prstGeom prst="rect">
            <a:avLst/>
          </a:prstGeom>
        </p:spPr>
        <p:txBody>
          <a:bodyPr vert="horz" wrap="square" lIns="0" tIns="15240" rIns="0" bIns="0" rtlCol="0">
            <a:spAutoFit/>
          </a:bodyPr>
          <a:lstStyle/>
          <a:p>
            <a:pPr marL="12700">
              <a:lnSpc>
                <a:spcPct val="100000"/>
              </a:lnSpc>
              <a:spcBef>
                <a:spcPts val="120"/>
              </a:spcBef>
            </a:pPr>
            <a:r>
              <a:rPr lang="en-US" sz="2700" b="1" spc="-310" dirty="0">
                <a:latin typeface="Verdana"/>
                <a:cs typeface="Verdana"/>
              </a:rPr>
              <a:t>What proportion of GNI is the target on?</a:t>
            </a:r>
            <a:endParaRPr sz="2700" dirty="0">
              <a:latin typeface="Verdana"/>
              <a:cs typeface="Verdana"/>
            </a:endParaRPr>
          </a:p>
        </p:txBody>
      </p:sp>
      <p:sp>
        <p:nvSpPr>
          <p:cNvPr id="7" name="TextBox 6">
            <a:extLst>
              <a:ext uri="{FF2B5EF4-FFF2-40B4-BE49-F238E27FC236}">
                <a16:creationId xmlns:a16="http://schemas.microsoft.com/office/drawing/2014/main" id="{8C51C42F-8ED6-A72C-8D3E-B601C5A19417}"/>
              </a:ext>
            </a:extLst>
          </p:cNvPr>
          <p:cNvSpPr txBox="1"/>
          <p:nvPr/>
        </p:nvSpPr>
        <p:spPr>
          <a:xfrm>
            <a:off x="818412" y="2127720"/>
            <a:ext cx="8719287" cy="1384995"/>
          </a:xfrm>
          <a:prstGeom prst="rect">
            <a:avLst/>
          </a:prstGeom>
          <a:noFill/>
        </p:spPr>
        <p:txBody>
          <a:bodyPr wrap="square">
            <a:spAutoFit/>
          </a:bodyPr>
          <a:lstStyle/>
          <a:p>
            <a:r>
              <a:rPr lang="en-US" sz="2800" dirty="0">
                <a:latin typeface="Verdana" panose="020B0604030504040204" pitchFamily="34" charset="0"/>
                <a:ea typeface="Verdana" panose="020B0604030504040204" pitchFamily="34" charset="0"/>
              </a:rPr>
              <a:t>In 2023, Norway and six other countries met the objective of donating a certain part of their gross national income to development aid.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856" y="1413763"/>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2</a:t>
            </a:r>
            <a:endParaRPr sz="2450" dirty="0">
              <a:latin typeface="Verdana"/>
              <a:cs typeface="Verdana"/>
            </a:endParaRPr>
          </a:p>
        </p:txBody>
      </p:sp>
      <p:sp>
        <p:nvSpPr>
          <p:cNvPr id="3" name="object 3"/>
          <p:cNvSpPr txBox="1"/>
          <p:nvPr/>
        </p:nvSpPr>
        <p:spPr>
          <a:xfrm>
            <a:off x="823856" y="2232150"/>
            <a:ext cx="9045688" cy="875240"/>
          </a:xfrm>
          <a:prstGeom prst="rect">
            <a:avLst/>
          </a:prstGeom>
        </p:spPr>
        <p:txBody>
          <a:bodyPr vert="horz" wrap="square" lIns="0" tIns="13335" rIns="0" bIns="0" rtlCol="0">
            <a:spAutoFit/>
          </a:bodyPr>
          <a:lstStyle/>
          <a:p>
            <a:pPr marL="12700" marR="5080">
              <a:lnSpc>
                <a:spcPct val="100000"/>
              </a:lnSpc>
              <a:spcBef>
                <a:spcPts val="105"/>
              </a:spcBef>
            </a:pPr>
            <a:r>
              <a:rPr lang="en-US" sz="2800" spc="105" dirty="0">
                <a:latin typeface="Verdana"/>
                <a:cs typeface="Verdana"/>
              </a:rPr>
              <a:t>About 10% of the world's population suffers from malnutrition.</a:t>
            </a:r>
            <a:endParaRPr sz="2800" dirty="0">
              <a:latin typeface="Verdana"/>
              <a:cs typeface="Verdana"/>
            </a:endParaRPr>
          </a:p>
        </p:txBody>
      </p:sp>
      <p:sp>
        <p:nvSpPr>
          <p:cNvPr id="4" name="object 4"/>
          <p:cNvSpPr txBox="1"/>
          <p:nvPr/>
        </p:nvSpPr>
        <p:spPr>
          <a:xfrm>
            <a:off x="823856" y="3515358"/>
            <a:ext cx="7847965"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dirty="0">
                <a:latin typeface="Verdana"/>
                <a:cs typeface="Verdana"/>
              </a:rPr>
              <a:t>In which part of the world do most malnourished people live?</a:t>
            </a:r>
            <a:endParaRPr sz="2700" b="1" dirty="0">
              <a:latin typeface="Verdana"/>
              <a:cs typeface="Verdana"/>
            </a:endParaRPr>
          </a:p>
        </p:txBody>
      </p:sp>
      <p:pic>
        <p:nvPicPr>
          <p:cNvPr id="18434" name="Picture 2" descr="Sustainable Development Goal 2 - Wikipedia">
            <a:extLst>
              <a:ext uri="{FF2B5EF4-FFF2-40B4-BE49-F238E27FC236}">
                <a16:creationId xmlns:a16="http://schemas.microsoft.com/office/drawing/2014/main" id="{937AA71F-8996-6158-7543-F227D40B0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900" y="361886"/>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17</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701685" y="5418833"/>
            <a:ext cx="894715" cy="453390"/>
          </a:xfrm>
          <a:prstGeom prst="rect">
            <a:avLst/>
          </a:prstGeom>
        </p:spPr>
        <p:txBody>
          <a:bodyPr vert="horz" wrap="square" lIns="0" tIns="13335" rIns="0" bIns="0" rtlCol="0">
            <a:spAutoFit/>
          </a:bodyPr>
          <a:lstStyle/>
          <a:p>
            <a:pPr marL="12700">
              <a:lnSpc>
                <a:spcPct val="100000"/>
              </a:lnSpc>
              <a:spcBef>
                <a:spcPts val="105"/>
              </a:spcBef>
            </a:pPr>
            <a:r>
              <a:rPr sz="2800" spc="-229" dirty="0">
                <a:solidFill>
                  <a:srgbClr val="FFFFFF"/>
                </a:solidFill>
                <a:latin typeface="Verdana"/>
                <a:cs typeface="Verdana"/>
              </a:rPr>
              <a:t>0,2</a:t>
            </a:r>
            <a:r>
              <a:rPr sz="2800" spc="-300" dirty="0">
                <a:solidFill>
                  <a:srgbClr val="FFFFFF"/>
                </a:solidFill>
                <a:latin typeface="Verdana"/>
                <a:cs typeface="Verdana"/>
              </a:rPr>
              <a:t> </a:t>
            </a:r>
            <a:r>
              <a:rPr sz="2800" spc="-840" dirty="0">
                <a:solidFill>
                  <a:srgbClr val="FFFFFF"/>
                </a:solidFill>
                <a:latin typeface="Verdana"/>
                <a:cs typeface="Verdana"/>
              </a:rPr>
              <a:t>%</a:t>
            </a:r>
            <a:endParaRPr sz="2800">
              <a:latin typeface="Verdana"/>
              <a:cs typeface="Verdana"/>
            </a:endParaRPr>
          </a:p>
        </p:txBody>
      </p:sp>
      <p:sp>
        <p:nvSpPr>
          <p:cNvPr id="7" name="object 7"/>
          <p:cNvSpPr txBox="1"/>
          <p:nvPr/>
        </p:nvSpPr>
        <p:spPr>
          <a:xfrm>
            <a:off x="4816739" y="5435597"/>
            <a:ext cx="894715" cy="453390"/>
          </a:xfrm>
          <a:prstGeom prst="rect">
            <a:avLst/>
          </a:prstGeom>
        </p:spPr>
        <p:txBody>
          <a:bodyPr vert="horz" wrap="square" lIns="0" tIns="13335" rIns="0" bIns="0" rtlCol="0">
            <a:spAutoFit/>
          </a:bodyPr>
          <a:lstStyle/>
          <a:p>
            <a:pPr marL="12700">
              <a:lnSpc>
                <a:spcPct val="100000"/>
              </a:lnSpc>
              <a:spcBef>
                <a:spcPts val="105"/>
              </a:spcBef>
            </a:pPr>
            <a:r>
              <a:rPr sz="2800" spc="-229" dirty="0">
                <a:solidFill>
                  <a:srgbClr val="FFFFFF"/>
                </a:solidFill>
                <a:latin typeface="Verdana"/>
                <a:cs typeface="Verdana"/>
              </a:rPr>
              <a:t>0,7</a:t>
            </a:r>
            <a:r>
              <a:rPr sz="2800" spc="-300" dirty="0">
                <a:solidFill>
                  <a:srgbClr val="FFFFFF"/>
                </a:solidFill>
                <a:latin typeface="Verdana"/>
                <a:cs typeface="Verdana"/>
              </a:rPr>
              <a:t> </a:t>
            </a:r>
            <a:r>
              <a:rPr sz="2800" spc="-840" dirty="0">
                <a:solidFill>
                  <a:srgbClr val="FFFFFF"/>
                </a:solidFill>
                <a:latin typeface="Verdana"/>
                <a:cs typeface="Verdana"/>
              </a:rPr>
              <a:t>%</a:t>
            </a:r>
            <a:endParaRPr sz="2800">
              <a:latin typeface="Verdana"/>
              <a:cs typeface="Verdana"/>
            </a:endParaRPr>
          </a:p>
        </p:txBody>
      </p:sp>
      <p:sp>
        <p:nvSpPr>
          <p:cNvPr id="8" name="object 8"/>
          <p:cNvSpPr/>
          <p:nvPr/>
        </p:nvSpPr>
        <p:spPr>
          <a:xfrm>
            <a:off x="9221602" y="1007363"/>
            <a:ext cx="844296" cy="844296"/>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7931794" y="5452361"/>
            <a:ext cx="894715" cy="453390"/>
          </a:xfrm>
          <a:prstGeom prst="rect">
            <a:avLst/>
          </a:prstGeom>
        </p:spPr>
        <p:txBody>
          <a:bodyPr vert="horz" wrap="square" lIns="0" tIns="13335" rIns="0" bIns="0" rtlCol="0">
            <a:spAutoFit/>
          </a:bodyPr>
          <a:lstStyle/>
          <a:p>
            <a:pPr marL="12700">
              <a:lnSpc>
                <a:spcPct val="100000"/>
              </a:lnSpc>
              <a:spcBef>
                <a:spcPts val="105"/>
              </a:spcBef>
            </a:pPr>
            <a:r>
              <a:rPr sz="2800" spc="-229" dirty="0">
                <a:solidFill>
                  <a:srgbClr val="FFFFFF"/>
                </a:solidFill>
                <a:latin typeface="Verdana"/>
                <a:cs typeface="Verdana"/>
              </a:rPr>
              <a:t>1,2</a:t>
            </a:r>
            <a:r>
              <a:rPr sz="2800" spc="-300" dirty="0">
                <a:solidFill>
                  <a:srgbClr val="FFFFFF"/>
                </a:solidFill>
                <a:latin typeface="Verdana"/>
                <a:cs typeface="Verdana"/>
              </a:rPr>
              <a:t> </a:t>
            </a:r>
            <a:r>
              <a:rPr sz="2800" spc="-840" dirty="0">
                <a:solidFill>
                  <a:srgbClr val="FFFFFF"/>
                </a:solidFill>
                <a:latin typeface="Verdana"/>
                <a:cs typeface="Verdana"/>
              </a:rPr>
              <a:t>%</a:t>
            </a:r>
            <a:endParaRPr sz="2800">
              <a:latin typeface="Verdana"/>
              <a:cs typeface="Verdana"/>
            </a:endParaRPr>
          </a:p>
        </p:txBody>
      </p:sp>
      <p:sp>
        <p:nvSpPr>
          <p:cNvPr id="10" name="object 10"/>
          <p:cNvSpPr txBox="1">
            <a:spLocks noGrp="1"/>
          </p:cNvSpPr>
          <p:nvPr>
            <p:ph type="title"/>
          </p:nvPr>
        </p:nvSpPr>
        <p:spPr>
          <a:xfrm>
            <a:off x="825380" y="2233675"/>
            <a:ext cx="9710420" cy="1308735"/>
          </a:xfrm>
          <a:prstGeom prst="rect">
            <a:avLst/>
          </a:prstGeom>
        </p:spPr>
        <p:txBody>
          <a:bodyPr vert="horz" wrap="square" lIns="0" tIns="12700" rIns="0" bIns="0" rtlCol="0">
            <a:spAutoFit/>
          </a:bodyPr>
          <a:lstStyle/>
          <a:p>
            <a:r>
              <a:rPr lang="en-US" sz="2800" dirty="0">
                <a:latin typeface="Verdana" panose="020B0604030504040204" pitchFamily="34" charset="0"/>
                <a:ea typeface="Verdana" panose="020B0604030504040204" pitchFamily="34" charset="0"/>
              </a:rPr>
              <a:t>In 2023, Norway and six other countries met the objective of donating a certain part of their gross national income to development aid.</a:t>
            </a:r>
          </a:p>
        </p:txBody>
      </p:sp>
      <p:sp>
        <p:nvSpPr>
          <p:cNvPr id="11" name="object 11"/>
          <p:cNvSpPr txBox="1"/>
          <p:nvPr/>
        </p:nvSpPr>
        <p:spPr>
          <a:xfrm>
            <a:off x="825380" y="3945126"/>
            <a:ext cx="7416165" cy="440690"/>
          </a:xfrm>
          <a:prstGeom prst="rect">
            <a:avLst/>
          </a:prstGeom>
        </p:spPr>
        <p:txBody>
          <a:bodyPr vert="horz" wrap="square" lIns="0" tIns="15240" rIns="0" bIns="0" rtlCol="0">
            <a:spAutoFit/>
          </a:bodyPr>
          <a:lstStyle/>
          <a:p>
            <a:pPr marL="12700">
              <a:lnSpc>
                <a:spcPct val="100000"/>
              </a:lnSpc>
              <a:spcBef>
                <a:spcPts val="120"/>
              </a:spcBef>
            </a:pPr>
            <a:r>
              <a:rPr lang="en-US" sz="2700" b="1" spc="-310" dirty="0">
                <a:latin typeface="Verdana"/>
                <a:cs typeface="Verdana"/>
              </a:rPr>
              <a:t>What proportion of GNI is the target on?</a:t>
            </a:r>
            <a:endParaRPr sz="2700" dirty="0">
              <a:latin typeface="Verdana"/>
              <a:cs typeface="Verdan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205232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17</a:t>
            </a:r>
            <a:endParaRPr sz="2450" dirty="0">
              <a:latin typeface="Verdana"/>
              <a:cs typeface="Verdana"/>
            </a:endParaRPr>
          </a:p>
        </p:txBody>
      </p:sp>
      <p:sp>
        <p:nvSpPr>
          <p:cNvPr id="3" name="object 3"/>
          <p:cNvSpPr/>
          <p:nvPr/>
        </p:nvSpPr>
        <p:spPr>
          <a:xfrm>
            <a:off x="1404" y="4852415"/>
            <a:ext cx="10691995" cy="193243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569851" y="5432549"/>
            <a:ext cx="1553845" cy="748030"/>
          </a:xfrm>
          <a:prstGeom prst="rect">
            <a:avLst/>
          </a:prstGeom>
        </p:spPr>
        <p:txBody>
          <a:bodyPr vert="horz" wrap="square" lIns="0" tIns="17780" rIns="0" bIns="0" rtlCol="0">
            <a:spAutoFit/>
          </a:bodyPr>
          <a:lstStyle/>
          <a:p>
            <a:pPr marL="12700">
              <a:lnSpc>
                <a:spcPct val="100000"/>
              </a:lnSpc>
              <a:spcBef>
                <a:spcPts val="140"/>
              </a:spcBef>
            </a:pPr>
            <a:r>
              <a:rPr sz="4700" b="1" spc="-585" dirty="0">
                <a:solidFill>
                  <a:srgbClr val="FFFFFF"/>
                </a:solidFill>
                <a:latin typeface="Verdana"/>
                <a:cs typeface="Verdana"/>
              </a:rPr>
              <a:t>0,7</a:t>
            </a:r>
            <a:r>
              <a:rPr sz="4700" b="1" spc="-375" dirty="0">
                <a:solidFill>
                  <a:srgbClr val="FFFFFF"/>
                </a:solidFill>
                <a:latin typeface="Verdana"/>
                <a:cs typeface="Verdana"/>
              </a:rPr>
              <a:t> </a:t>
            </a:r>
            <a:r>
              <a:rPr sz="4700" b="1" spc="-1905" dirty="0">
                <a:solidFill>
                  <a:srgbClr val="FFFFFF"/>
                </a:solidFill>
                <a:latin typeface="Verdana"/>
                <a:cs typeface="Verdana"/>
              </a:rPr>
              <a:t>%</a:t>
            </a:r>
            <a:endParaRPr sz="4700">
              <a:latin typeface="Verdana"/>
              <a:cs typeface="Verdana"/>
            </a:endParaRPr>
          </a:p>
        </p:txBody>
      </p:sp>
      <p:sp>
        <p:nvSpPr>
          <p:cNvPr id="5" name="object 5"/>
          <p:cNvSpPr/>
          <p:nvPr/>
        </p:nvSpPr>
        <p:spPr>
          <a:xfrm>
            <a:off x="9221602" y="1007363"/>
            <a:ext cx="844296" cy="844296"/>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825380" y="2233675"/>
            <a:ext cx="9710420" cy="1308735"/>
          </a:xfrm>
          <a:prstGeom prst="rect">
            <a:avLst/>
          </a:prstGeom>
        </p:spPr>
        <p:txBody>
          <a:bodyPr vert="horz" wrap="square" lIns="0" tIns="12700" rIns="0" bIns="0" rtlCol="0">
            <a:spAutoFit/>
          </a:bodyPr>
          <a:lstStyle/>
          <a:p>
            <a:r>
              <a:rPr lang="en-US" sz="2800" dirty="0">
                <a:latin typeface="Verdana" panose="020B0604030504040204" pitchFamily="34" charset="0"/>
                <a:ea typeface="Verdana" panose="020B0604030504040204" pitchFamily="34" charset="0"/>
              </a:rPr>
              <a:t>In 2023, Norway and six other countries met the objective of donating a certain part of their gross national income to development aid.</a:t>
            </a:r>
          </a:p>
        </p:txBody>
      </p:sp>
      <p:sp>
        <p:nvSpPr>
          <p:cNvPr id="7" name="object 7"/>
          <p:cNvSpPr txBox="1"/>
          <p:nvPr/>
        </p:nvSpPr>
        <p:spPr>
          <a:xfrm>
            <a:off x="825380" y="3945126"/>
            <a:ext cx="7416165" cy="440690"/>
          </a:xfrm>
          <a:prstGeom prst="rect">
            <a:avLst/>
          </a:prstGeom>
        </p:spPr>
        <p:txBody>
          <a:bodyPr vert="horz" wrap="square" lIns="0" tIns="15240" rIns="0" bIns="0" rtlCol="0">
            <a:spAutoFit/>
          </a:bodyPr>
          <a:lstStyle/>
          <a:p>
            <a:pPr marL="12700">
              <a:lnSpc>
                <a:spcPct val="100000"/>
              </a:lnSpc>
              <a:spcBef>
                <a:spcPts val="120"/>
              </a:spcBef>
            </a:pPr>
            <a:r>
              <a:rPr lang="en-US" sz="2700" b="1" spc="-310" dirty="0">
                <a:latin typeface="Verdana"/>
                <a:cs typeface="Verdana"/>
              </a:rPr>
              <a:t>What proportion of GNI is the target on?</a:t>
            </a:r>
            <a:endParaRPr sz="2700" dirty="0">
              <a:latin typeface="Verdana"/>
              <a:cs typeface="Verdan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04" y="771143"/>
            <a:ext cx="3801921" cy="385065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868555" y="2011171"/>
            <a:ext cx="4998085" cy="1095375"/>
          </a:xfrm>
          <a:prstGeom prst="rect">
            <a:avLst/>
          </a:prstGeom>
        </p:spPr>
        <p:txBody>
          <a:bodyPr vert="horz" wrap="square" lIns="0" tIns="15240" rIns="0" bIns="0" rtlCol="0">
            <a:spAutoFit/>
          </a:bodyPr>
          <a:lstStyle/>
          <a:p>
            <a:pPr marL="12700">
              <a:lnSpc>
                <a:spcPct val="100000"/>
              </a:lnSpc>
              <a:spcBef>
                <a:spcPts val="120"/>
              </a:spcBef>
            </a:pPr>
            <a:r>
              <a:rPr lang="nb-NO" sz="7000" b="1" spc="-785" dirty="0" err="1">
                <a:latin typeface="Verdana"/>
                <a:cs typeface="Verdana"/>
              </a:rPr>
              <a:t>Thank</a:t>
            </a:r>
            <a:r>
              <a:rPr lang="nb-NO" sz="7000" b="1" spc="-785" dirty="0">
                <a:latin typeface="Verdana"/>
                <a:cs typeface="Verdana"/>
              </a:rPr>
              <a:t> </a:t>
            </a:r>
            <a:r>
              <a:rPr lang="nb-NO" sz="7000" b="1" spc="-785" dirty="0" err="1">
                <a:latin typeface="Verdana"/>
                <a:cs typeface="Verdana"/>
              </a:rPr>
              <a:t>you</a:t>
            </a:r>
            <a:r>
              <a:rPr sz="7000" b="1" spc="-560" dirty="0">
                <a:latin typeface="Verdana"/>
                <a:cs typeface="Verdana"/>
              </a:rPr>
              <a:t>!</a:t>
            </a:r>
            <a:endParaRPr sz="7000" dirty="0">
              <a:latin typeface="Verdana"/>
              <a:cs typeface="Verdana"/>
            </a:endParaRPr>
          </a:p>
        </p:txBody>
      </p:sp>
      <p:sp>
        <p:nvSpPr>
          <p:cNvPr id="4" name="object 4"/>
          <p:cNvSpPr txBox="1"/>
          <p:nvPr/>
        </p:nvSpPr>
        <p:spPr>
          <a:xfrm>
            <a:off x="4127892" y="3379722"/>
            <a:ext cx="5708015" cy="1803186"/>
          </a:xfrm>
          <a:prstGeom prst="rect">
            <a:avLst/>
          </a:prstGeom>
        </p:spPr>
        <p:txBody>
          <a:bodyPr vert="horz" wrap="square" lIns="0" tIns="12065" rIns="0" bIns="0" rtlCol="0">
            <a:spAutoFit/>
          </a:bodyPr>
          <a:lstStyle/>
          <a:p>
            <a:pPr algn="l"/>
            <a:r>
              <a:rPr lang="en-US" sz="2000" b="1" i="0" dirty="0">
                <a:solidFill>
                  <a:srgbClr val="404040"/>
                </a:solidFill>
                <a:effectLst/>
                <a:highlight>
                  <a:srgbClr val="FFFFFF"/>
                </a:highlight>
                <a:latin typeface="Roboto Condensed" panose="020F0502020204030204" pitchFamily="2" charset="0"/>
              </a:rPr>
              <a:t>“We Are the First Generation that Can End Poverty, the Last that Can End Climate Change”</a:t>
            </a:r>
          </a:p>
          <a:p>
            <a:pPr>
              <a:lnSpc>
                <a:spcPct val="100000"/>
              </a:lnSpc>
              <a:spcBef>
                <a:spcPts val="15"/>
              </a:spcBef>
            </a:pPr>
            <a:endParaRPr sz="1900" dirty="0">
              <a:latin typeface="Verdana"/>
              <a:cs typeface="Verdana"/>
            </a:endParaRPr>
          </a:p>
          <a:p>
            <a:pPr marL="3258185" marR="5080" indent="934085" algn="r">
              <a:lnSpc>
                <a:spcPct val="101099"/>
              </a:lnSpc>
            </a:pPr>
            <a:r>
              <a:rPr sz="1900" spc="-20" dirty="0">
                <a:latin typeface="Verdana"/>
                <a:cs typeface="Verdana"/>
              </a:rPr>
              <a:t>Ban</a:t>
            </a:r>
            <a:r>
              <a:rPr sz="1900" spc="-225" dirty="0">
                <a:latin typeface="Verdana"/>
                <a:cs typeface="Verdana"/>
              </a:rPr>
              <a:t> </a:t>
            </a:r>
            <a:r>
              <a:rPr sz="1900" spc="-55" dirty="0">
                <a:latin typeface="Verdana"/>
                <a:cs typeface="Verdana"/>
              </a:rPr>
              <a:t>Ki-moon </a:t>
            </a:r>
            <a:r>
              <a:rPr sz="1900" spc="-10" dirty="0">
                <a:latin typeface="Times New Roman"/>
                <a:cs typeface="Times New Roman"/>
              </a:rPr>
              <a:t> </a:t>
            </a:r>
            <a:r>
              <a:rPr lang="nb-NO" sz="1900" spc="-135" dirty="0">
                <a:latin typeface="Verdana"/>
                <a:cs typeface="Times New Roman"/>
              </a:rPr>
              <a:t>UN General </a:t>
            </a:r>
            <a:r>
              <a:rPr lang="nb-NO" sz="1900" spc="-135" dirty="0" err="1">
                <a:latin typeface="Verdana"/>
                <a:cs typeface="Times New Roman"/>
              </a:rPr>
              <a:t>Secretary</a:t>
            </a:r>
            <a:endParaRPr sz="1900" dirty="0">
              <a:latin typeface="Verdana"/>
              <a:cs typeface="Verdana"/>
            </a:endParaRPr>
          </a:p>
          <a:p>
            <a:pPr marR="5715" algn="r">
              <a:lnSpc>
                <a:spcPct val="100000"/>
              </a:lnSpc>
              <a:spcBef>
                <a:spcPts val="40"/>
              </a:spcBef>
            </a:pPr>
            <a:r>
              <a:rPr sz="1900" spc="-145" dirty="0">
                <a:latin typeface="Verdana"/>
                <a:cs typeface="Verdana"/>
              </a:rPr>
              <a:t>201</a:t>
            </a:r>
            <a:r>
              <a:rPr sz="1900" spc="-140" dirty="0">
                <a:latin typeface="Verdana"/>
                <a:cs typeface="Verdana"/>
              </a:rPr>
              <a:t>5</a:t>
            </a:r>
            <a:endParaRPr sz="1900" dirty="0">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2</a:t>
            </a:r>
            <a:endParaRPr sz="2450" dirty="0">
              <a:latin typeface="Verdana"/>
              <a:cs typeface="Verdana"/>
            </a:endParaRPr>
          </a:p>
        </p:txBody>
      </p:sp>
      <p:sp>
        <p:nvSpPr>
          <p:cNvPr id="3" name="object 3"/>
          <p:cNvSpPr/>
          <p:nvPr/>
        </p:nvSpPr>
        <p:spPr>
          <a:xfrm>
            <a:off x="4036128" y="4981539"/>
            <a:ext cx="2457927" cy="18033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19961" y="4955633"/>
            <a:ext cx="2461673" cy="182921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150072" y="4955633"/>
            <a:ext cx="2457515" cy="1829214"/>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102748" y="5418833"/>
            <a:ext cx="2093595" cy="875240"/>
          </a:xfrm>
          <a:prstGeom prst="rect">
            <a:avLst/>
          </a:prstGeom>
        </p:spPr>
        <p:txBody>
          <a:bodyPr vert="horz" wrap="square" lIns="0" tIns="13335" rIns="0" bIns="0" rtlCol="0">
            <a:spAutoFit/>
          </a:bodyPr>
          <a:lstStyle/>
          <a:p>
            <a:pPr marL="12700">
              <a:lnSpc>
                <a:spcPct val="100000"/>
              </a:lnSpc>
              <a:spcBef>
                <a:spcPts val="105"/>
              </a:spcBef>
            </a:pPr>
            <a:r>
              <a:rPr sz="2800" spc="-135" dirty="0">
                <a:solidFill>
                  <a:srgbClr val="FFFFFF"/>
                </a:solidFill>
                <a:latin typeface="Verdana"/>
                <a:cs typeface="Verdana"/>
              </a:rPr>
              <a:t>S</a:t>
            </a:r>
            <a:r>
              <a:rPr lang="nb-NO" sz="2800" spc="-135" dirty="0" err="1">
                <a:solidFill>
                  <a:srgbClr val="FFFFFF"/>
                </a:solidFill>
                <a:latin typeface="Verdana"/>
                <a:cs typeface="Verdana"/>
              </a:rPr>
              <a:t>outh</a:t>
            </a:r>
            <a:r>
              <a:rPr lang="nb-NO" sz="2800" spc="-135" dirty="0">
                <a:solidFill>
                  <a:srgbClr val="FFFFFF"/>
                </a:solidFill>
                <a:latin typeface="Verdana"/>
                <a:cs typeface="Verdana"/>
              </a:rPr>
              <a:t> </a:t>
            </a:r>
            <a:r>
              <a:rPr sz="2800" spc="-135" dirty="0">
                <a:solidFill>
                  <a:srgbClr val="FFFFFF"/>
                </a:solidFill>
                <a:latin typeface="Verdana"/>
                <a:cs typeface="Verdana"/>
              </a:rPr>
              <a:t>Ameri</a:t>
            </a:r>
            <a:r>
              <a:rPr lang="nb-NO" sz="2800" spc="-135" dirty="0">
                <a:solidFill>
                  <a:srgbClr val="FFFFFF"/>
                </a:solidFill>
                <a:latin typeface="Verdana"/>
                <a:cs typeface="Verdana"/>
              </a:rPr>
              <a:t>c</a:t>
            </a:r>
            <a:r>
              <a:rPr sz="2800" spc="-135" dirty="0">
                <a:solidFill>
                  <a:srgbClr val="FFFFFF"/>
                </a:solidFill>
                <a:latin typeface="Verdana"/>
                <a:cs typeface="Verdana"/>
              </a:rPr>
              <a:t>a</a:t>
            </a:r>
            <a:endParaRPr sz="2800" dirty="0">
              <a:latin typeface="Verdana"/>
              <a:cs typeface="Verdana"/>
            </a:endParaRPr>
          </a:p>
        </p:txBody>
      </p:sp>
      <p:sp>
        <p:nvSpPr>
          <p:cNvPr id="7" name="object 7"/>
          <p:cNvSpPr txBox="1"/>
          <p:nvPr/>
        </p:nvSpPr>
        <p:spPr>
          <a:xfrm>
            <a:off x="4763394" y="5435597"/>
            <a:ext cx="1002665" cy="453390"/>
          </a:xfrm>
          <a:prstGeom prst="rect">
            <a:avLst/>
          </a:prstGeom>
        </p:spPr>
        <p:txBody>
          <a:bodyPr vert="horz" wrap="square" lIns="0" tIns="13335" rIns="0" bIns="0" rtlCol="0">
            <a:spAutoFit/>
          </a:bodyPr>
          <a:lstStyle/>
          <a:p>
            <a:pPr marL="12700">
              <a:lnSpc>
                <a:spcPct val="100000"/>
              </a:lnSpc>
              <a:spcBef>
                <a:spcPts val="105"/>
              </a:spcBef>
            </a:pPr>
            <a:r>
              <a:rPr sz="2800" spc="155" dirty="0" err="1">
                <a:solidFill>
                  <a:srgbClr val="FFFFFF"/>
                </a:solidFill>
                <a:latin typeface="Verdana"/>
                <a:cs typeface="Verdana"/>
              </a:rPr>
              <a:t>A</a:t>
            </a:r>
            <a:r>
              <a:rPr sz="2800" spc="-114" dirty="0" err="1">
                <a:solidFill>
                  <a:srgbClr val="FFFFFF"/>
                </a:solidFill>
                <a:latin typeface="Verdana"/>
                <a:cs typeface="Verdana"/>
              </a:rPr>
              <a:t>f</a:t>
            </a:r>
            <a:r>
              <a:rPr sz="2800" spc="-360" dirty="0" err="1">
                <a:solidFill>
                  <a:srgbClr val="FFFFFF"/>
                </a:solidFill>
                <a:latin typeface="Verdana"/>
                <a:cs typeface="Verdana"/>
              </a:rPr>
              <a:t>r</a:t>
            </a:r>
            <a:r>
              <a:rPr sz="2800" spc="-200" dirty="0" err="1">
                <a:solidFill>
                  <a:srgbClr val="FFFFFF"/>
                </a:solidFill>
                <a:latin typeface="Verdana"/>
                <a:cs typeface="Verdana"/>
              </a:rPr>
              <a:t>i</a:t>
            </a:r>
            <a:r>
              <a:rPr lang="nb-NO" sz="2800" spc="-260" dirty="0">
                <a:solidFill>
                  <a:srgbClr val="FFFFFF"/>
                </a:solidFill>
                <a:latin typeface="Verdana"/>
                <a:cs typeface="Verdana"/>
              </a:rPr>
              <a:t>c</a:t>
            </a:r>
            <a:r>
              <a:rPr sz="2800" spc="235" dirty="0">
                <a:solidFill>
                  <a:srgbClr val="FFFFFF"/>
                </a:solidFill>
                <a:latin typeface="Verdana"/>
                <a:cs typeface="Verdana"/>
              </a:rPr>
              <a:t>a</a:t>
            </a:r>
            <a:endParaRPr sz="2800" dirty="0">
              <a:latin typeface="Verdana"/>
              <a:cs typeface="Verdana"/>
            </a:endParaRPr>
          </a:p>
        </p:txBody>
      </p:sp>
      <p:sp>
        <p:nvSpPr>
          <p:cNvPr id="8" name="object 8"/>
          <p:cNvSpPr txBox="1"/>
          <p:nvPr/>
        </p:nvSpPr>
        <p:spPr>
          <a:xfrm>
            <a:off x="8006465" y="5452361"/>
            <a:ext cx="744855" cy="453390"/>
          </a:xfrm>
          <a:prstGeom prst="rect">
            <a:avLst/>
          </a:prstGeom>
        </p:spPr>
        <p:txBody>
          <a:bodyPr vert="horz" wrap="square" lIns="0" tIns="13335" rIns="0" bIns="0" rtlCol="0">
            <a:spAutoFit/>
          </a:bodyPr>
          <a:lstStyle/>
          <a:p>
            <a:pPr marL="12700">
              <a:lnSpc>
                <a:spcPct val="100000"/>
              </a:lnSpc>
              <a:spcBef>
                <a:spcPts val="105"/>
              </a:spcBef>
            </a:pPr>
            <a:r>
              <a:rPr sz="2800" spc="155" dirty="0">
                <a:solidFill>
                  <a:srgbClr val="FFFFFF"/>
                </a:solidFill>
                <a:latin typeface="Verdana"/>
                <a:cs typeface="Verdana"/>
              </a:rPr>
              <a:t>A</a:t>
            </a:r>
            <a:r>
              <a:rPr sz="2800" spc="-370" dirty="0">
                <a:solidFill>
                  <a:srgbClr val="FFFFFF"/>
                </a:solidFill>
                <a:latin typeface="Verdana"/>
                <a:cs typeface="Verdana"/>
              </a:rPr>
              <a:t>s</a:t>
            </a:r>
            <a:r>
              <a:rPr sz="2800" spc="-200" dirty="0">
                <a:solidFill>
                  <a:srgbClr val="FFFFFF"/>
                </a:solidFill>
                <a:latin typeface="Verdana"/>
                <a:cs typeface="Verdana"/>
              </a:rPr>
              <a:t>i</a:t>
            </a:r>
            <a:r>
              <a:rPr sz="2800" spc="235" dirty="0">
                <a:solidFill>
                  <a:srgbClr val="FFFFFF"/>
                </a:solidFill>
                <a:latin typeface="Verdana"/>
                <a:cs typeface="Verdana"/>
              </a:rPr>
              <a:t>a</a:t>
            </a:r>
            <a:endParaRPr sz="2800">
              <a:latin typeface="Verdana"/>
              <a:cs typeface="Verdana"/>
            </a:endParaRPr>
          </a:p>
        </p:txBody>
      </p:sp>
      <p:sp>
        <p:nvSpPr>
          <p:cNvPr id="9" name="object 9"/>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105" dirty="0"/>
              <a:t>About 10% of the world's population suffers from malnutrition.</a:t>
            </a:r>
            <a:endParaRPr spc="-40" dirty="0"/>
          </a:p>
        </p:txBody>
      </p:sp>
      <p:sp>
        <p:nvSpPr>
          <p:cNvPr id="11" name="object 11"/>
          <p:cNvSpPr txBox="1"/>
          <p:nvPr/>
        </p:nvSpPr>
        <p:spPr>
          <a:xfrm>
            <a:off x="825380" y="3516882"/>
            <a:ext cx="7847965"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dirty="0">
                <a:latin typeface="Verdana"/>
                <a:cs typeface="Verdana"/>
              </a:rPr>
              <a:t>In which part of the world do most malnourished people live?</a:t>
            </a:r>
            <a:endParaRPr sz="2700" b="1" dirty="0">
              <a:latin typeface="Verdana"/>
              <a:cs typeface="Verdana"/>
            </a:endParaRPr>
          </a:p>
        </p:txBody>
      </p:sp>
      <p:pic>
        <p:nvPicPr>
          <p:cNvPr id="12" name="Picture 2" descr="Sustainable Development Goal 2 - Wikipedia">
            <a:extLst>
              <a:ext uri="{FF2B5EF4-FFF2-40B4-BE49-F238E27FC236}">
                <a16:creationId xmlns:a16="http://schemas.microsoft.com/office/drawing/2014/main" id="{588C08FF-3834-E090-64CA-52C9851E86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1900" y="361886"/>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5380" y="1415287"/>
            <a:ext cx="1877060" cy="400685"/>
          </a:xfrm>
          <a:prstGeom prst="rect">
            <a:avLst/>
          </a:prstGeom>
        </p:spPr>
        <p:txBody>
          <a:bodyPr vert="horz" wrap="square" lIns="0" tIns="13970" rIns="0" bIns="0" rtlCol="0">
            <a:spAutoFit/>
          </a:bodyPr>
          <a:lstStyle/>
          <a:p>
            <a:pPr marL="12700">
              <a:lnSpc>
                <a:spcPct val="100000"/>
              </a:lnSpc>
              <a:spcBef>
                <a:spcPts val="110"/>
              </a:spcBef>
            </a:pPr>
            <a:r>
              <a:rPr lang="nb-NO" sz="2450" b="1" spc="-320" dirty="0">
                <a:latin typeface="Verdana"/>
                <a:cs typeface="Verdana"/>
              </a:rPr>
              <a:t>QUESTION</a:t>
            </a:r>
            <a:r>
              <a:rPr sz="2450" b="1" spc="-250" dirty="0">
                <a:latin typeface="Verdana"/>
                <a:cs typeface="Verdana"/>
              </a:rPr>
              <a:t> </a:t>
            </a:r>
            <a:r>
              <a:rPr sz="2450" b="1" spc="-365" dirty="0">
                <a:latin typeface="Verdana"/>
                <a:cs typeface="Verdana"/>
              </a:rPr>
              <a:t>2</a:t>
            </a:r>
            <a:endParaRPr sz="2450" dirty="0">
              <a:latin typeface="Verdana"/>
              <a:cs typeface="Verdana"/>
            </a:endParaRPr>
          </a:p>
        </p:txBody>
      </p:sp>
      <p:sp>
        <p:nvSpPr>
          <p:cNvPr id="3" name="object 3"/>
          <p:cNvSpPr/>
          <p:nvPr/>
        </p:nvSpPr>
        <p:spPr>
          <a:xfrm>
            <a:off x="1404" y="4419600"/>
            <a:ext cx="10691995" cy="2365247"/>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707011" y="5217666"/>
            <a:ext cx="1278255" cy="748030"/>
          </a:xfrm>
          <a:prstGeom prst="rect">
            <a:avLst/>
          </a:prstGeom>
        </p:spPr>
        <p:txBody>
          <a:bodyPr vert="horz" wrap="square" lIns="0" tIns="17780" rIns="0" bIns="0" rtlCol="0">
            <a:spAutoFit/>
          </a:bodyPr>
          <a:lstStyle/>
          <a:p>
            <a:pPr marL="12700">
              <a:lnSpc>
                <a:spcPct val="100000"/>
              </a:lnSpc>
              <a:spcBef>
                <a:spcPts val="140"/>
              </a:spcBef>
            </a:pPr>
            <a:r>
              <a:rPr sz="4700" b="1" spc="-150" dirty="0">
                <a:solidFill>
                  <a:srgbClr val="FFFFFF"/>
                </a:solidFill>
                <a:latin typeface="Verdana"/>
                <a:cs typeface="Verdana"/>
              </a:rPr>
              <a:t>A</a:t>
            </a:r>
            <a:r>
              <a:rPr sz="4700" b="1" spc="-705" dirty="0">
                <a:solidFill>
                  <a:srgbClr val="FFFFFF"/>
                </a:solidFill>
                <a:latin typeface="Verdana"/>
                <a:cs typeface="Verdana"/>
              </a:rPr>
              <a:t>s</a:t>
            </a:r>
            <a:r>
              <a:rPr sz="4700" b="1" spc="-470" dirty="0">
                <a:solidFill>
                  <a:srgbClr val="FFFFFF"/>
                </a:solidFill>
                <a:latin typeface="Verdana"/>
                <a:cs typeface="Verdana"/>
              </a:rPr>
              <a:t>i</a:t>
            </a:r>
            <a:r>
              <a:rPr sz="4700" b="1" spc="-15" dirty="0">
                <a:solidFill>
                  <a:srgbClr val="FFFFFF"/>
                </a:solidFill>
                <a:latin typeface="Verdana"/>
                <a:cs typeface="Verdana"/>
              </a:rPr>
              <a:t>a</a:t>
            </a:r>
            <a:endParaRPr sz="4700">
              <a:latin typeface="Verdana"/>
              <a:cs typeface="Verdana"/>
            </a:endParaRPr>
          </a:p>
        </p:txBody>
      </p:sp>
      <p:sp>
        <p:nvSpPr>
          <p:cNvPr id="5" name="object 5"/>
          <p:cNvSpPr txBox="1">
            <a:spLocks noGrp="1"/>
          </p:cNvSpPr>
          <p:nvPr>
            <p:ph type="title"/>
          </p:nvPr>
        </p:nvSpPr>
        <p:spPr>
          <a:xfrm>
            <a:off x="478909" y="2233675"/>
            <a:ext cx="9735580" cy="875240"/>
          </a:xfrm>
          <a:prstGeom prst="rect">
            <a:avLst/>
          </a:prstGeom>
        </p:spPr>
        <p:txBody>
          <a:bodyPr vert="horz" wrap="square" lIns="0" tIns="13335" rIns="0" bIns="0" rtlCol="0">
            <a:spAutoFit/>
          </a:bodyPr>
          <a:lstStyle/>
          <a:p>
            <a:pPr marL="358775" marR="5080">
              <a:lnSpc>
                <a:spcPct val="100000"/>
              </a:lnSpc>
              <a:spcBef>
                <a:spcPts val="105"/>
              </a:spcBef>
            </a:pPr>
            <a:r>
              <a:rPr lang="en-US" spc="105" dirty="0"/>
              <a:t>About 10% of the world's population suffers from malnutrition.</a:t>
            </a:r>
            <a:endParaRPr spc="-40" dirty="0"/>
          </a:p>
        </p:txBody>
      </p:sp>
      <p:sp>
        <p:nvSpPr>
          <p:cNvPr id="7" name="object 7"/>
          <p:cNvSpPr txBox="1"/>
          <p:nvPr/>
        </p:nvSpPr>
        <p:spPr>
          <a:xfrm>
            <a:off x="825380" y="3516882"/>
            <a:ext cx="7847965" cy="819070"/>
          </a:xfrm>
          <a:prstGeom prst="rect">
            <a:avLst/>
          </a:prstGeom>
        </p:spPr>
        <p:txBody>
          <a:bodyPr vert="horz" wrap="square" lIns="0" tIns="12700" rIns="0" bIns="0" rtlCol="0">
            <a:spAutoFit/>
          </a:bodyPr>
          <a:lstStyle/>
          <a:p>
            <a:pPr marL="12700" marR="5080">
              <a:lnSpc>
                <a:spcPct val="100699"/>
              </a:lnSpc>
              <a:spcBef>
                <a:spcPts val="100"/>
              </a:spcBef>
            </a:pPr>
            <a:r>
              <a:rPr lang="en-US" sz="2700" b="1" dirty="0">
                <a:latin typeface="Verdana"/>
                <a:cs typeface="Verdana"/>
              </a:rPr>
              <a:t>In which part of the world do most malnourished people live?</a:t>
            </a:r>
            <a:endParaRPr sz="2700" b="1" dirty="0">
              <a:latin typeface="Verdana"/>
              <a:cs typeface="Verdana"/>
            </a:endParaRPr>
          </a:p>
        </p:txBody>
      </p:sp>
      <p:pic>
        <p:nvPicPr>
          <p:cNvPr id="8" name="Picture 2" descr="Sustainable Development Goal 2 - Wikipedia">
            <a:extLst>
              <a:ext uri="{FF2B5EF4-FFF2-40B4-BE49-F238E27FC236}">
                <a16:creationId xmlns:a16="http://schemas.microsoft.com/office/drawing/2014/main" id="{615A86D6-355A-B08B-9C9D-48EE716D2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1900" y="361886"/>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2b3415-c441-4d63-8e42-8ac355273ab1">
      <Terms xmlns="http://schemas.microsoft.com/office/infopath/2007/PartnerControls"/>
    </lcf76f155ced4ddcb4097134ff3c332f>
    <TaxCatchAll xmlns="1d7e5a47-f0b8-403a-8006-5f26b7ce0ce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34BE22845D7D4A8689B6CF912DC4C8" ma:contentTypeVersion="18" ma:contentTypeDescription="Create a new document." ma:contentTypeScope="" ma:versionID="3c794a5522355b545a53fe18ab382f58">
  <xsd:schema xmlns:xsd="http://www.w3.org/2001/XMLSchema" xmlns:xs="http://www.w3.org/2001/XMLSchema" xmlns:p="http://schemas.microsoft.com/office/2006/metadata/properties" xmlns:ns2="382b3415-c441-4d63-8e42-8ac355273ab1" xmlns:ns3="1d7e5a47-f0b8-403a-8006-5f26b7ce0cec" targetNamespace="http://schemas.microsoft.com/office/2006/metadata/properties" ma:root="true" ma:fieldsID="1dce9bb58ca2da63500ed34315147842" ns2:_="" ns3:_="">
    <xsd:import namespace="382b3415-c441-4d63-8e42-8ac355273ab1"/>
    <xsd:import namespace="1d7e5a47-f0b8-403a-8006-5f26b7ce0c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b3415-c441-4d63-8e42-8ac355273a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e7d135-feff-48e4-891b-5b50af4efc0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7e5a47-f0b8-403a-8006-5f26b7ce0ce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d05cfc5-04f7-45ea-8e24-4ccc3d47eebe}" ma:internalName="TaxCatchAll" ma:showField="CatchAllData" ma:web="1d7e5a47-f0b8-403a-8006-5f26b7ce0c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A538B9-3FC5-4890-912D-4D94A58C361A}">
  <ds:schemaRefs>
    <ds:schemaRef ds:uri="http://schemas.microsoft.com/sharepoint/v3/contenttype/forms"/>
  </ds:schemaRefs>
</ds:datastoreItem>
</file>

<file path=customXml/itemProps2.xml><?xml version="1.0" encoding="utf-8"?>
<ds:datastoreItem xmlns:ds="http://schemas.openxmlformats.org/officeDocument/2006/customXml" ds:itemID="{7E77F0FB-55F8-421C-9FCD-F8035A819115}">
  <ds:schemaRefs>
    <ds:schemaRef ds:uri="http://schemas.microsoft.com/office/2006/metadata/properties"/>
    <ds:schemaRef ds:uri="http://schemas.microsoft.com/office/infopath/2007/PartnerControls"/>
    <ds:schemaRef ds:uri="382b3415-c441-4d63-8e42-8ac355273ab1"/>
    <ds:schemaRef ds:uri="1d7e5a47-f0b8-403a-8006-5f26b7ce0cec"/>
  </ds:schemaRefs>
</ds:datastoreItem>
</file>

<file path=customXml/itemProps3.xml><?xml version="1.0" encoding="utf-8"?>
<ds:datastoreItem xmlns:ds="http://schemas.openxmlformats.org/officeDocument/2006/customXml" ds:itemID="{F3C3491A-88A0-4138-BCF2-4E3326E71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b3415-c441-4d63-8e42-8ac355273ab1"/>
    <ds:schemaRef ds:uri="1d7e5a47-f0b8-403a-8006-5f26b7ce0c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506</TotalTime>
  <Words>2414</Words>
  <Application>Microsoft Office PowerPoint</Application>
  <PresentationFormat>Custom</PresentationFormat>
  <Paragraphs>329</Paragraphs>
  <Slides>72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Aptos</vt:lpstr>
      <vt:lpstr>Arial</vt:lpstr>
      <vt:lpstr>Calibri</vt:lpstr>
      <vt:lpstr>Roboto Condensed</vt:lpstr>
      <vt:lpstr>Times New Roman</vt:lpstr>
      <vt:lpstr>Verdana</vt:lpstr>
      <vt:lpstr>Office Theme</vt:lpstr>
      <vt:lpstr>Quiz Sustainable Development Goals</vt:lpstr>
      <vt:lpstr>PowerPoint Presentation</vt:lpstr>
      <vt:lpstr>In 1990, almost 2 billion people lived in extreme poverty, i.e. on less than US$ 1.9 a day.</vt:lpstr>
      <vt:lpstr>In 1990, almost 2 billion people lived in extreme poverty, i.e. on less than US$ 1.9 a day.</vt:lpstr>
      <vt:lpstr>In 1990, almost 2 billion people lived in extreme poverty, i.e. on less than US$ 1.9 a day.</vt:lpstr>
      <vt:lpstr>PowerPoint Presentation</vt:lpstr>
      <vt:lpstr>PowerPoint Presentation</vt:lpstr>
      <vt:lpstr>About 10% of the world's population suffers from malnutrition.</vt:lpstr>
      <vt:lpstr>About 10% of the world's population suffers from malnutrition.</vt:lpstr>
      <vt:lpstr>PowerPoint Presentation</vt:lpstr>
      <vt:lpstr>PowerPoint Presentation</vt:lpstr>
      <vt:lpstr>In 1960, the average life expectancy in the world was 52 years.</vt:lpstr>
      <vt:lpstr>In 1960, the average life expectancy in the world was 52 years.</vt:lpstr>
      <vt:lpstr>PowerPoint Presentation</vt:lpstr>
      <vt:lpstr>PowerPoint Presentation</vt:lpstr>
      <vt:lpstr>In 1980, approximately 44% of the world's population was illiterate.</vt:lpstr>
      <vt:lpstr>In 1980, approximately 44% of the world's population was illiterate.</vt:lpstr>
      <vt:lpstr>PowerPoint Presentation</vt:lpstr>
      <vt:lpstr>PowerPoint Presentation</vt:lpstr>
      <vt:lpstr>Norway got its first female mayor in 1926. </vt:lpstr>
      <vt:lpstr>Norway got its first female mayor in 1926. </vt:lpstr>
      <vt:lpstr>Score?</vt:lpstr>
      <vt:lpstr>PowerPoint Presentation</vt:lpstr>
      <vt:lpstr>Thanks to efforts over time, 73% of the world's population had access to clean drinking water by 2023.</vt:lpstr>
      <vt:lpstr>Thanks to efforts over time, 73% of the world's population had access to clean drinking water by 2023.</vt:lpstr>
      <vt:lpstr>Thanks to efforts over time, 73% of the world's population had access to clean drinking water by 2023.</vt:lpstr>
      <vt:lpstr>PowerPoint Presentation</vt:lpstr>
      <vt:lpstr>PowerPoint Presentation</vt:lpstr>
      <vt:lpstr>Hydropower accounts for 90% of Norway's power production.</vt:lpstr>
      <vt:lpstr>Hydropower accounts for 90% of Norway's power production.</vt:lpstr>
      <vt:lpstr>PowerPoint Presentation</vt:lpstr>
      <vt:lpstr>The fight against child labor is high on the political agenda. In the year 2000, there were around 250 million child workers in the world.</vt:lpstr>
      <vt:lpstr>The fight against child labor is high on the political agenda. In the year 2000, there were around 250 million child workers in the world.</vt:lpstr>
      <vt:lpstr>The fight against child labor is high on the political agenda. In the year 2000, there were around 250 million child workers in the world.</vt:lpstr>
      <vt:lpstr>PowerPoint Presentation</vt:lpstr>
      <vt:lpstr>Norway is one of the countries where most residents are online - in fact as much as 97% per 2020. But this is not the case all over the world.</vt:lpstr>
      <vt:lpstr>Norway is one of the countries where most residents are online - in fact as much as 97% per 2020. But this is not the case all over the world.</vt:lpstr>
      <vt:lpstr>Norway is one of the countries where most residents are online - in fact as much as 97% per 2020. But this is not the case all over the world.</vt:lpstr>
      <vt:lpstr>PowerPoint Presentation</vt:lpstr>
      <vt:lpstr>PowerPoint Presentation</vt:lpstr>
      <vt:lpstr>The gap between the world's richest and the world's poorest is increasing.</vt:lpstr>
      <vt:lpstr>The gap between the world's richest and the world's poorest is increasing.</vt:lpstr>
      <vt:lpstr>Score?</vt:lpstr>
      <vt:lpstr>PowerPoint Presentation</vt:lpstr>
      <vt:lpstr>There is increasing political will to phase out diesel cars in city traffic, as they have a high emission of NOx gases.</vt:lpstr>
      <vt:lpstr>There is increasing political will to phase out diesel cars in city traffic, as they have a high emission of NOx gases.</vt:lpstr>
      <vt:lpstr>There is increasing political will to phase out diesel cars in city traffic, as they have a high emission of NOx gases.</vt:lpstr>
      <vt:lpstr>PowerPoint Presentation</vt:lpstr>
      <vt:lpstr>According to the Ministry of the Environment, Norway throws away 450,000 tonnes of food annually, which corresponds to approx. 85 kg per consumer.</vt:lpstr>
      <vt:lpstr>According to the Ministry of the Environment, Norway throws away 450,000 tonnes of food annually, which corresponds to approx. 85 kg per consumer.</vt:lpstr>
      <vt:lpstr>According to the Ministry of the Environment, Norway throws away 450,000 tonnes of food annually, which corresponds to approx. 85 kg per consumer.</vt:lpstr>
      <vt:lpstr>PowerPoint Presentation</vt:lpstr>
      <vt:lpstr>Global warming is closely linked to emissions of CO2.</vt:lpstr>
      <vt:lpstr>Global warming is closely linked to emissions of CO2.</vt:lpstr>
      <vt:lpstr>Global warming is closely linked to emissions of CO2.</vt:lpstr>
      <vt:lpstr>PowerPoint Presentation</vt:lpstr>
      <vt:lpstr>PowerPoint Presentation</vt:lpstr>
      <vt:lpstr>The so-called Great Pacific Garbage Patch is a large ocean area where plastic waste floats around and poses a threat to marine animals and ecosystems.</vt:lpstr>
      <vt:lpstr>The so-called Great Pacific Garbage Patch is a large ocean area where plastic waste floats around and poses a threat to marine animals and ecosystems.</vt:lpstr>
      <vt:lpstr>PowerPoint Presentation</vt:lpstr>
      <vt:lpstr>Sufficiently large forest areas are essential for the earth’s ecosystems.</vt:lpstr>
      <vt:lpstr>Sufficiently large forest areas are essential for the earth’s ecosystems.</vt:lpstr>
      <vt:lpstr>Sufficiently large forest areas are essential for the earth’s ecosystems.</vt:lpstr>
      <vt:lpstr>PowerPoint Presentation</vt:lpstr>
      <vt:lpstr>According to Transparency International, the following countries were the least corrupt in 2023.</vt:lpstr>
      <vt:lpstr>According to Transparency International, the following countries were the least corrupt in 2023.</vt:lpstr>
      <vt:lpstr>According to Transparency International, the following countries were the least corrupt in 2023.</vt:lpstr>
      <vt:lpstr>PowerPoint Presentation</vt:lpstr>
      <vt:lpstr>PowerPoint Presentation</vt:lpstr>
      <vt:lpstr>In 2023, Norway and six other countries met the objective of donating a certain part of their gross national income to development aid.</vt:lpstr>
      <vt:lpstr>In 2023, Norway and six other countries met the objective of donating a certain part of their gross national income to development aid.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- 180906 Quiz Bezzerwizzer Kulturnatten</dc:title>
  <dc:creator>Camilla</dc:creator>
  <cp:lastModifiedBy>Marte Mørk</cp:lastModifiedBy>
  <cp:revision>5</cp:revision>
  <dcterms:created xsi:type="dcterms:W3CDTF">2022-12-14T12:56:10Z</dcterms:created>
  <dcterms:modified xsi:type="dcterms:W3CDTF">2024-07-09T13:05:50Z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2018-09-06T00:00:00Z</vt:filetime>
  </property>
  <property fmtid="{D5CDD505-2E9C-101B-9397-08002B2CF9AE}" pid="3" name="Creator">
    <vt:lpwstr>PScript5.dll Version 5.2.2</vt:lpwstr>
  </property>
  <property fmtid="{D5CDD505-2E9C-101B-9397-08002B2CF9AE}" pid="4" name="LastSaved">
    <vt:filetime>2022-12-14T00:00:00Z</vt:filetime>
  </property>
  <property fmtid="{D5CDD505-2E9C-101B-9397-08002B2CF9AE}" pid="5" name="ContentTypeId">
    <vt:lpwstr>0x010100F334BE22845D7D4A8689B6CF912DC4C8</vt:lpwstr>
  </property>
  <property fmtid="{D5CDD505-2E9C-101B-9397-08002B2CF9AE}" pid="6" name="MediaServiceImageTags">
    <vt:lpwstr/>
  </property>
</Properties>
</file>